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3" r:id="rId4"/>
    <p:sldMasterId id="2147483994" r:id="rId5"/>
    <p:sldMasterId id="2147485327" r:id="rId6"/>
    <p:sldMasterId id="2147493602" r:id="rId7"/>
  </p:sldMasterIdLst>
  <p:notesMasterIdLst>
    <p:notesMasterId r:id="rId35"/>
  </p:notesMasterIdLst>
  <p:sldIdLst>
    <p:sldId id="332" r:id="rId8"/>
    <p:sldId id="333" r:id="rId9"/>
    <p:sldId id="257" r:id="rId10"/>
    <p:sldId id="258" r:id="rId11"/>
    <p:sldId id="299" r:id="rId12"/>
    <p:sldId id="355" r:id="rId13"/>
    <p:sldId id="334" r:id="rId14"/>
    <p:sldId id="356" r:id="rId15"/>
    <p:sldId id="335" r:id="rId16"/>
    <p:sldId id="339" r:id="rId17"/>
    <p:sldId id="336" r:id="rId18"/>
    <p:sldId id="337" r:id="rId19"/>
    <p:sldId id="354" r:id="rId20"/>
    <p:sldId id="316" r:id="rId21"/>
    <p:sldId id="296" r:id="rId22"/>
    <p:sldId id="298" r:id="rId23"/>
    <p:sldId id="357" r:id="rId24"/>
    <p:sldId id="271" r:id="rId25"/>
    <p:sldId id="297" r:id="rId26"/>
    <p:sldId id="285" r:id="rId27"/>
    <p:sldId id="319" r:id="rId28"/>
    <p:sldId id="277" r:id="rId29"/>
    <p:sldId id="329" r:id="rId30"/>
    <p:sldId id="317" r:id="rId31"/>
    <p:sldId id="322" r:id="rId32"/>
    <p:sldId id="294" r:id="rId33"/>
    <p:sldId id="349"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C1C75-734E-4914-9CA7-02448D30FC8C}" v="1701" dt="2020-12-10T19:24:17.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89114" autoAdjust="0"/>
  </p:normalViewPr>
  <p:slideViewPr>
    <p:cSldViewPr>
      <p:cViewPr varScale="1">
        <p:scale>
          <a:sx n="80" d="100"/>
          <a:sy n="80" d="100"/>
        </p:scale>
        <p:origin x="132"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notesViewPr>
    <p:cSldViewPr>
      <p:cViewPr varScale="1">
        <p:scale>
          <a:sx n="56" d="100"/>
          <a:sy n="56" d="100"/>
        </p:scale>
        <p:origin x="-1572" y="-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5.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T Welch" userId="6fae88d7-35f0-46e4-b600-cc532374d6d2" providerId="ADAL" clId="{19BC1C75-734E-4914-9CA7-02448D30FC8C}"/>
    <pc:docChg chg="undo redo custSel addSld delSld modSld sldOrd delMainMaster modNotesMaster">
      <pc:chgData name="Robert T Welch" userId="6fae88d7-35f0-46e4-b600-cc532374d6d2" providerId="ADAL" clId="{19BC1C75-734E-4914-9CA7-02448D30FC8C}" dt="2020-12-14T16:53:52.698" v="4920" actId="20577"/>
      <pc:docMkLst>
        <pc:docMk/>
      </pc:docMkLst>
      <pc:sldChg chg="modSp mod ord modNotes">
        <pc:chgData name="Robert T Welch" userId="6fae88d7-35f0-46e4-b600-cc532374d6d2" providerId="ADAL" clId="{19BC1C75-734E-4914-9CA7-02448D30FC8C}" dt="2020-12-08T19:44:24.410" v="3342"/>
        <pc:sldMkLst>
          <pc:docMk/>
          <pc:sldMk cId="0" sldId="257"/>
        </pc:sldMkLst>
        <pc:spChg chg="mod">
          <ac:chgData name="Robert T Welch" userId="6fae88d7-35f0-46e4-b600-cc532374d6d2" providerId="ADAL" clId="{19BC1C75-734E-4914-9CA7-02448D30FC8C}" dt="2020-11-23T14:48:18.935" v="241" actId="113"/>
          <ac:spMkLst>
            <pc:docMk/>
            <pc:sldMk cId="0" sldId="257"/>
            <ac:spMk id="12304" creationId="{FD69B465-3FAB-483B-B641-747D297ECAAC}"/>
          </ac:spMkLst>
        </pc:spChg>
        <pc:graphicFrameChg chg="modGraphic">
          <ac:chgData name="Robert T Welch" userId="6fae88d7-35f0-46e4-b600-cc532374d6d2" providerId="ADAL" clId="{19BC1C75-734E-4914-9CA7-02448D30FC8C}" dt="2020-11-23T14:50:12.112" v="263" actId="20577"/>
          <ac:graphicFrameMkLst>
            <pc:docMk/>
            <pc:sldMk cId="0" sldId="257"/>
            <ac:graphicFrameMk id="7" creationId="{4B8F81A3-484D-4770-B21F-53E4E69FD93C}"/>
          </ac:graphicFrameMkLst>
        </pc:graphicFrameChg>
        <pc:graphicFrameChg chg="mod">
          <ac:chgData name="Robert T Welch" userId="6fae88d7-35f0-46e4-b600-cc532374d6d2" providerId="ADAL" clId="{19BC1C75-734E-4914-9CA7-02448D30FC8C}" dt="2020-11-23T19:03:43.274" v="525"/>
          <ac:graphicFrameMkLst>
            <pc:docMk/>
            <pc:sldMk cId="0" sldId="257"/>
            <ac:graphicFrameMk id="12305" creationId="{C1278A67-BE42-4211-A6A7-2C18C4533FC1}"/>
          </ac:graphicFrameMkLst>
        </pc:graphicFrameChg>
      </pc:sldChg>
      <pc:sldChg chg="addSp delSp modSp mod ord modNotes">
        <pc:chgData name="Robert T Welch" userId="6fae88d7-35f0-46e4-b600-cc532374d6d2" providerId="ADAL" clId="{19BC1C75-734E-4914-9CA7-02448D30FC8C}" dt="2020-12-09T17:45:23.989" v="3988"/>
        <pc:sldMkLst>
          <pc:docMk/>
          <pc:sldMk cId="0" sldId="258"/>
        </pc:sldMkLst>
        <pc:spChg chg="mod">
          <ac:chgData name="Robert T Welch" userId="6fae88d7-35f0-46e4-b600-cc532374d6d2" providerId="ADAL" clId="{19BC1C75-734E-4914-9CA7-02448D30FC8C}" dt="2020-11-23T18:45:06.277" v="472" actId="20577"/>
          <ac:spMkLst>
            <pc:docMk/>
            <pc:sldMk cId="0" sldId="258"/>
            <ac:spMk id="2" creationId="{4CC85CD9-0B88-4C12-9F52-B27FE2B3B7DF}"/>
          </ac:spMkLst>
        </pc:spChg>
        <pc:spChg chg="mod">
          <ac:chgData name="Robert T Welch" userId="6fae88d7-35f0-46e4-b600-cc532374d6d2" providerId="ADAL" clId="{19BC1C75-734E-4914-9CA7-02448D30FC8C}" dt="2020-12-04T14:54:26.051" v="2763" actId="20577"/>
          <ac:spMkLst>
            <pc:docMk/>
            <pc:sldMk cId="0" sldId="258"/>
            <ac:spMk id="14339" creationId="{38AE4AA2-F8A1-4961-801C-D54136249F9D}"/>
          </ac:spMkLst>
        </pc:spChg>
        <pc:graphicFrameChg chg="add mod">
          <ac:chgData name="Robert T Welch" userId="6fae88d7-35f0-46e4-b600-cc532374d6d2" providerId="ADAL" clId="{19BC1C75-734E-4914-9CA7-02448D30FC8C}" dt="2020-12-09T17:45:23.989" v="3988"/>
          <ac:graphicFrameMkLst>
            <pc:docMk/>
            <pc:sldMk cId="0" sldId="258"/>
            <ac:graphicFrameMk id="5" creationId="{40EDDD36-002B-4D34-B058-6F6C26BD46B1}"/>
          </ac:graphicFrameMkLst>
        </pc:graphicFrameChg>
        <pc:graphicFrameChg chg="del mod">
          <ac:chgData name="Robert T Welch" userId="6fae88d7-35f0-46e4-b600-cc532374d6d2" providerId="ADAL" clId="{19BC1C75-734E-4914-9CA7-02448D30FC8C}" dt="2020-12-03T17:37:05.793" v="1156" actId="478"/>
          <ac:graphicFrameMkLst>
            <pc:docMk/>
            <pc:sldMk cId="0" sldId="258"/>
            <ac:graphicFrameMk id="14341" creationId="{10E8554D-DDCE-44B1-86AC-BEBA544327BC}"/>
          </ac:graphicFrameMkLst>
        </pc:graphicFrameChg>
      </pc:sldChg>
      <pc:sldChg chg="modSp mod modNotes">
        <pc:chgData name="Robert T Welch" userId="6fae88d7-35f0-46e4-b600-cc532374d6d2" providerId="ADAL" clId="{19BC1C75-734E-4914-9CA7-02448D30FC8C}" dt="2020-12-08T19:44:24.410" v="3342"/>
        <pc:sldMkLst>
          <pc:docMk/>
          <pc:sldMk cId="0" sldId="271"/>
        </pc:sldMkLst>
        <pc:spChg chg="mod">
          <ac:chgData name="Robert T Welch" userId="6fae88d7-35f0-46e4-b600-cc532374d6d2" providerId="ADAL" clId="{19BC1C75-734E-4914-9CA7-02448D30FC8C}" dt="2020-11-23T15:04:19.559" v="300" actId="20577"/>
          <ac:spMkLst>
            <pc:docMk/>
            <pc:sldMk cId="0" sldId="271"/>
            <ac:spMk id="36867" creationId="{2B67FDD1-F11B-495B-9A4D-E8E2D7B4A95D}"/>
          </ac:spMkLst>
        </pc:spChg>
        <pc:graphicFrameChg chg="mod modGraphic">
          <ac:chgData name="Robert T Welch" userId="6fae88d7-35f0-46e4-b600-cc532374d6d2" providerId="ADAL" clId="{19BC1C75-734E-4914-9CA7-02448D30FC8C}" dt="2020-11-23T15:07:28.809" v="340" actId="2166"/>
          <ac:graphicFrameMkLst>
            <pc:docMk/>
            <pc:sldMk cId="0" sldId="271"/>
            <ac:graphicFrameMk id="4" creationId="{1F07CA0F-C6B2-4A06-925C-8C3622E1C918}"/>
          </ac:graphicFrameMkLst>
        </pc:graphicFrameChg>
        <pc:graphicFrameChg chg="mod">
          <ac:chgData name="Robert T Welch" userId="6fae88d7-35f0-46e4-b600-cc532374d6d2" providerId="ADAL" clId="{19BC1C75-734E-4914-9CA7-02448D30FC8C}" dt="2020-11-23T15:03:33.635" v="298"/>
          <ac:graphicFrameMkLst>
            <pc:docMk/>
            <pc:sldMk cId="0" sldId="271"/>
            <ac:graphicFrameMk id="36898" creationId="{1D2F11FF-AF67-4DFC-B505-B61219A71D54}"/>
          </ac:graphicFrameMkLst>
        </pc:graphicFrameChg>
      </pc:sldChg>
      <pc:sldChg chg="addSp delSp modSp mod modNotes">
        <pc:chgData name="Robert T Welch" userId="6fae88d7-35f0-46e4-b600-cc532374d6d2" providerId="ADAL" clId="{19BC1C75-734E-4914-9CA7-02448D30FC8C}" dt="2020-12-09T18:05:09.180" v="4254" actId="20577"/>
        <pc:sldMkLst>
          <pc:docMk/>
          <pc:sldMk cId="0" sldId="277"/>
        </pc:sldMkLst>
        <pc:spChg chg="add del mod">
          <ac:chgData name="Robert T Welch" userId="6fae88d7-35f0-46e4-b600-cc532374d6d2" providerId="ADAL" clId="{19BC1C75-734E-4914-9CA7-02448D30FC8C}" dt="2020-12-08T19:40:52.890" v="3325" actId="478"/>
          <ac:spMkLst>
            <pc:docMk/>
            <pc:sldMk cId="0" sldId="277"/>
            <ac:spMk id="6" creationId="{B3529AC8-DF95-4FC4-B980-8F32AA99014E}"/>
          </ac:spMkLst>
        </pc:spChg>
        <pc:spChg chg="mod">
          <ac:chgData name="Robert T Welch" userId="6fae88d7-35f0-46e4-b600-cc532374d6d2" providerId="ADAL" clId="{19BC1C75-734E-4914-9CA7-02448D30FC8C}" dt="2020-11-23T15:33:03.309" v="454" actId="20577"/>
          <ac:spMkLst>
            <pc:docMk/>
            <pc:sldMk cId="0" sldId="277"/>
            <ac:spMk id="45094" creationId="{1D06D4B8-2B96-4F11-A9B4-3D4214A210EE}"/>
          </ac:spMkLst>
        </pc:spChg>
        <pc:spChg chg="mod">
          <ac:chgData name="Robert T Welch" userId="6fae88d7-35f0-46e4-b600-cc532374d6d2" providerId="ADAL" clId="{19BC1C75-734E-4914-9CA7-02448D30FC8C}" dt="2020-12-09T18:05:09.180" v="4254" actId="20577"/>
          <ac:spMkLst>
            <pc:docMk/>
            <pc:sldMk cId="0" sldId="277"/>
            <ac:spMk id="78851" creationId="{A7AD4342-4E3D-46E2-8EA1-072B14507DBA}"/>
          </ac:spMkLst>
        </pc:spChg>
        <pc:graphicFrameChg chg="modGraphic">
          <ac:chgData name="Robert T Welch" userId="6fae88d7-35f0-46e4-b600-cc532374d6d2" providerId="ADAL" clId="{19BC1C75-734E-4914-9CA7-02448D30FC8C}" dt="2020-12-08T19:40:11.635" v="3314" actId="20577"/>
          <ac:graphicFrameMkLst>
            <pc:docMk/>
            <pc:sldMk cId="0" sldId="277"/>
            <ac:graphicFrameMk id="5" creationId="{25B712D7-D825-4A33-A666-6BCF328D59E2}"/>
          </ac:graphicFrameMkLst>
        </pc:graphicFrameChg>
      </pc:sldChg>
      <pc:sldChg chg="addSp delSp modSp mod modNotes">
        <pc:chgData name="Robert T Welch" userId="6fae88d7-35f0-46e4-b600-cc532374d6d2" providerId="ADAL" clId="{19BC1C75-734E-4914-9CA7-02448D30FC8C}" dt="2020-12-08T19:44:24.410" v="3342"/>
        <pc:sldMkLst>
          <pc:docMk/>
          <pc:sldMk cId="0" sldId="285"/>
        </pc:sldMkLst>
        <pc:spChg chg="add del mod">
          <ac:chgData name="Robert T Welch" userId="6fae88d7-35f0-46e4-b600-cc532374d6d2" providerId="ADAL" clId="{19BC1C75-734E-4914-9CA7-02448D30FC8C}" dt="2020-12-08T13:57:50.405" v="3014" actId="478"/>
          <ac:spMkLst>
            <pc:docMk/>
            <pc:sldMk cId="0" sldId="285"/>
            <ac:spMk id="161" creationId="{5F782407-D193-4A01-A398-CA8C2B4FD780}"/>
          </ac:spMkLst>
        </pc:spChg>
        <pc:spChg chg="add del mod">
          <ac:chgData name="Robert T Welch" userId="6fae88d7-35f0-46e4-b600-cc532374d6d2" providerId="ADAL" clId="{19BC1C75-734E-4914-9CA7-02448D30FC8C}" dt="2020-12-03T21:25:14.890" v="2352" actId="478"/>
          <ac:spMkLst>
            <pc:docMk/>
            <pc:sldMk cId="0" sldId="285"/>
            <ac:spMk id="162" creationId="{32BA4DD8-92FC-4C83-8F15-28AB20ED3CD1}"/>
          </ac:spMkLst>
        </pc:spChg>
        <pc:spChg chg="add del mod">
          <ac:chgData name="Robert T Welch" userId="6fae88d7-35f0-46e4-b600-cc532374d6d2" providerId="ADAL" clId="{19BC1C75-734E-4914-9CA7-02448D30FC8C}" dt="2020-12-03T21:25:18.746" v="2353" actId="478"/>
          <ac:spMkLst>
            <pc:docMk/>
            <pc:sldMk cId="0" sldId="285"/>
            <ac:spMk id="163" creationId="{00E77EBF-2CCF-48AC-80F6-31084E209294}"/>
          </ac:spMkLst>
        </pc:spChg>
        <pc:spChg chg="mod">
          <ac:chgData name="Robert T Welch" userId="6fae88d7-35f0-46e4-b600-cc532374d6d2" providerId="ADAL" clId="{19BC1C75-734E-4914-9CA7-02448D30FC8C}" dt="2020-11-23T15:33:13.452" v="458" actId="20577"/>
          <ac:spMkLst>
            <pc:docMk/>
            <pc:sldMk cId="0" sldId="285"/>
            <ac:spMk id="40963" creationId="{83E5A152-C0C9-4BCA-8553-7DFDBE5C40B5}"/>
          </ac:spMkLst>
        </pc:spChg>
        <pc:spChg chg="mod">
          <ac:chgData name="Robert T Welch" userId="6fae88d7-35f0-46e4-b600-cc532374d6d2" providerId="ADAL" clId="{19BC1C75-734E-4914-9CA7-02448D30FC8C}" dt="2020-12-08T14:07:18.677" v="3053" actId="20577"/>
          <ac:spMkLst>
            <pc:docMk/>
            <pc:sldMk cId="0" sldId="285"/>
            <ac:spMk id="40965" creationId="{E505A88A-8191-4A0C-948A-4519A0112EB3}"/>
          </ac:spMkLst>
        </pc:spChg>
        <pc:spChg chg="mod">
          <ac:chgData name="Robert T Welch" userId="6fae88d7-35f0-46e4-b600-cc532374d6d2" providerId="ADAL" clId="{19BC1C75-734E-4914-9CA7-02448D30FC8C}" dt="2020-12-03T21:24:37.648" v="2342" actId="1076"/>
          <ac:spMkLst>
            <pc:docMk/>
            <pc:sldMk cId="0" sldId="285"/>
            <ac:spMk id="40966" creationId="{43A6F0ED-407A-447A-8091-BD14F8295D69}"/>
          </ac:spMkLst>
        </pc:spChg>
        <pc:spChg chg="mod">
          <ac:chgData name="Robert T Welch" userId="6fae88d7-35f0-46e4-b600-cc532374d6d2" providerId="ADAL" clId="{19BC1C75-734E-4914-9CA7-02448D30FC8C}" dt="2020-12-03T21:24:37.648" v="2342" actId="1076"/>
          <ac:spMkLst>
            <pc:docMk/>
            <pc:sldMk cId="0" sldId="285"/>
            <ac:spMk id="40967" creationId="{5218AA98-95E1-44F4-A4FD-921E6ABB4EA5}"/>
          </ac:spMkLst>
        </pc:spChg>
        <pc:spChg chg="mod">
          <ac:chgData name="Robert T Welch" userId="6fae88d7-35f0-46e4-b600-cc532374d6d2" providerId="ADAL" clId="{19BC1C75-734E-4914-9CA7-02448D30FC8C}" dt="2020-12-03T21:24:37.648" v="2342" actId="1076"/>
          <ac:spMkLst>
            <pc:docMk/>
            <pc:sldMk cId="0" sldId="285"/>
            <ac:spMk id="40968" creationId="{96A8CAF6-D413-41BC-AFDF-BDD5731C67D0}"/>
          </ac:spMkLst>
        </pc:spChg>
        <pc:spChg chg="mod">
          <ac:chgData name="Robert T Welch" userId="6fae88d7-35f0-46e4-b600-cc532374d6d2" providerId="ADAL" clId="{19BC1C75-734E-4914-9CA7-02448D30FC8C}" dt="2020-12-03T21:24:37.648" v="2342" actId="1076"/>
          <ac:spMkLst>
            <pc:docMk/>
            <pc:sldMk cId="0" sldId="285"/>
            <ac:spMk id="40969" creationId="{4EB65839-DDD0-4399-81D1-7935CAA9A327}"/>
          </ac:spMkLst>
        </pc:spChg>
        <pc:spChg chg="mod">
          <ac:chgData name="Robert T Welch" userId="6fae88d7-35f0-46e4-b600-cc532374d6d2" providerId="ADAL" clId="{19BC1C75-734E-4914-9CA7-02448D30FC8C}" dt="2020-12-03T21:24:37.648" v="2342" actId="1076"/>
          <ac:spMkLst>
            <pc:docMk/>
            <pc:sldMk cId="0" sldId="285"/>
            <ac:spMk id="40970" creationId="{6B6B36B7-4BA1-4028-BA19-2B4A8E9EACA6}"/>
          </ac:spMkLst>
        </pc:spChg>
        <pc:spChg chg="mod">
          <ac:chgData name="Robert T Welch" userId="6fae88d7-35f0-46e4-b600-cc532374d6d2" providerId="ADAL" clId="{19BC1C75-734E-4914-9CA7-02448D30FC8C}" dt="2020-12-03T21:24:37.648" v="2342" actId="1076"/>
          <ac:spMkLst>
            <pc:docMk/>
            <pc:sldMk cId="0" sldId="285"/>
            <ac:spMk id="40971" creationId="{3F0DDB58-D6E2-4E50-B8F2-B5B0AD7BB54B}"/>
          </ac:spMkLst>
        </pc:spChg>
        <pc:spChg chg="mod">
          <ac:chgData name="Robert T Welch" userId="6fae88d7-35f0-46e4-b600-cc532374d6d2" providerId="ADAL" clId="{19BC1C75-734E-4914-9CA7-02448D30FC8C}" dt="2020-12-03T21:24:37.648" v="2342" actId="1076"/>
          <ac:spMkLst>
            <pc:docMk/>
            <pc:sldMk cId="0" sldId="285"/>
            <ac:spMk id="40972" creationId="{B7FA9116-118D-43C1-A53E-5464D23FE04E}"/>
          </ac:spMkLst>
        </pc:spChg>
        <pc:spChg chg="mod">
          <ac:chgData name="Robert T Welch" userId="6fae88d7-35f0-46e4-b600-cc532374d6d2" providerId="ADAL" clId="{19BC1C75-734E-4914-9CA7-02448D30FC8C}" dt="2020-12-03T21:24:37.648" v="2342" actId="1076"/>
          <ac:spMkLst>
            <pc:docMk/>
            <pc:sldMk cId="0" sldId="285"/>
            <ac:spMk id="40973" creationId="{67D0EF2A-9664-4E7A-B367-FCF73FBD4E35}"/>
          </ac:spMkLst>
        </pc:spChg>
        <pc:spChg chg="mod">
          <ac:chgData name="Robert T Welch" userId="6fae88d7-35f0-46e4-b600-cc532374d6d2" providerId="ADAL" clId="{19BC1C75-734E-4914-9CA7-02448D30FC8C}" dt="2020-12-03T21:24:37.648" v="2342" actId="1076"/>
          <ac:spMkLst>
            <pc:docMk/>
            <pc:sldMk cId="0" sldId="285"/>
            <ac:spMk id="40974" creationId="{6E5B256C-0082-4A36-833C-8672CC2204A0}"/>
          </ac:spMkLst>
        </pc:spChg>
        <pc:spChg chg="mod">
          <ac:chgData name="Robert T Welch" userId="6fae88d7-35f0-46e4-b600-cc532374d6d2" providerId="ADAL" clId="{19BC1C75-734E-4914-9CA7-02448D30FC8C}" dt="2020-12-03T21:24:37.648" v="2342" actId="1076"/>
          <ac:spMkLst>
            <pc:docMk/>
            <pc:sldMk cId="0" sldId="285"/>
            <ac:spMk id="40975" creationId="{6862A985-9251-4516-BA15-FE51C92A7A5A}"/>
          </ac:spMkLst>
        </pc:spChg>
        <pc:spChg chg="mod">
          <ac:chgData name="Robert T Welch" userId="6fae88d7-35f0-46e4-b600-cc532374d6d2" providerId="ADAL" clId="{19BC1C75-734E-4914-9CA7-02448D30FC8C}" dt="2020-12-03T21:24:37.648" v="2342" actId="1076"/>
          <ac:spMkLst>
            <pc:docMk/>
            <pc:sldMk cId="0" sldId="285"/>
            <ac:spMk id="40976" creationId="{F223BF91-141F-4893-B2F9-8819B488500E}"/>
          </ac:spMkLst>
        </pc:spChg>
        <pc:spChg chg="mod">
          <ac:chgData name="Robert T Welch" userId="6fae88d7-35f0-46e4-b600-cc532374d6d2" providerId="ADAL" clId="{19BC1C75-734E-4914-9CA7-02448D30FC8C}" dt="2020-12-03T21:24:37.648" v="2342" actId="1076"/>
          <ac:spMkLst>
            <pc:docMk/>
            <pc:sldMk cId="0" sldId="285"/>
            <ac:spMk id="40977" creationId="{B8E4A77B-E3EE-4F41-B7E7-BE6E9DEE27AC}"/>
          </ac:spMkLst>
        </pc:spChg>
        <pc:spChg chg="mod">
          <ac:chgData name="Robert T Welch" userId="6fae88d7-35f0-46e4-b600-cc532374d6d2" providerId="ADAL" clId="{19BC1C75-734E-4914-9CA7-02448D30FC8C}" dt="2020-12-03T21:24:37.648" v="2342" actId="1076"/>
          <ac:spMkLst>
            <pc:docMk/>
            <pc:sldMk cId="0" sldId="285"/>
            <ac:spMk id="40978" creationId="{D29E67CE-0B79-4F0C-842B-6339E33F124F}"/>
          </ac:spMkLst>
        </pc:spChg>
        <pc:spChg chg="mod">
          <ac:chgData name="Robert T Welch" userId="6fae88d7-35f0-46e4-b600-cc532374d6d2" providerId="ADAL" clId="{19BC1C75-734E-4914-9CA7-02448D30FC8C}" dt="2020-12-03T21:24:37.648" v="2342" actId="1076"/>
          <ac:spMkLst>
            <pc:docMk/>
            <pc:sldMk cId="0" sldId="285"/>
            <ac:spMk id="40979" creationId="{55CBEF2F-54A4-4710-BCFA-89E6C440065E}"/>
          </ac:spMkLst>
        </pc:spChg>
        <pc:spChg chg="mod">
          <ac:chgData name="Robert T Welch" userId="6fae88d7-35f0-46e4-b600-cc532374d6d2" providerId="ADAL" clId="{19BC1C75-734E-4914-9CA7-02448D30FC8C}" dt="2020-12-03T21:24:37.648" v="2342" actId="1076"/>
          <ac:spMkLst>
            <pc:docMk/>
            <pc:sldMk cId="0" sldId="285"/>
            <ac:spMk id="40980" creationId="{3DF87829-7C97-47E6-9400-97085071B9E2}"/>
          </ac:spMkLst>
        </pc:spChg>
        <pc:spChg chg="mod">
          <ac:chgData name="Robert T Welch" userId="6fae88d7-35f0-46e4-b600-cc532374d6d2" providerId="ADAL" clId="{19BC1C75-734E-4914-9CA7-02448D30FC8C}" dt="2020-12-08T13:58:01.952" v="3018" actId="20577"/>
          <ac:spMkLst>
            <pc:docMk/>
            <pc:sldMk cId="0" sldId="285"/>
            <ac:spMk id="40981" creationId="{BADDD32D-051F-49DC-9A2C-039C2CE349FC}"/>
          </ac:spMkLst>
        </pc:spChg>
        <pc:spChg chg="mod">
          <ac:chgData name="Robert T Welch" userId="6fae88d7-35f0-46e4-b600-cc532374d6d2" providerId="ADAL" clId="{19BC1C75-734E-4914-9CA7-02448D30FC8C}" dt="2020-12-03T21:24:44.255" v="2347" actId="20577"/>
          <ac:spMkLst>
            <pc:docMk/>
            <pc:sldMk cId="0" sldId="285"/>
            <ac:spMk id="40982" creationId="{D5832368-573B-47D5-B1E8-9547618C7F82}"/>
          </ac:spMkLst>
        </pc:spChg>
        <pc:spChg chg="mod">
          <ac:chgData name="Robert T Welch" userId="6fae88d7-35f0-46e4-b600-cc532374d6d2" providerId="ADAL" clId="{19BC1C75-734E-4914-9CA7-02448D30FC8C}" dt="2020-12-03T21:24:37.648" v="2342" actId="1076"/>
          <ac:spMkLst>
            <pc:docMk/>
            <pc:sldMk cId="0" sldId="285"/>
            <ac:spMk id="40983" creationId="{3363E286-744B-409E-BEBB-EFA458F0533A}"/>
          </ac:spMkLst>
        </pc:spChg>
        <pc:spChg chg="mod">
          <ac:chgData name="Robert T Welch" userId="6fae88d7-35f0-46e4-b600-cc532374d6d2" providerId="ADAL" clId="{19BC1C75-734E-4914-9CA7-02448D30FC8C}" dt="2020-12-08T13:58:10.426" v="3024" actId="20577"/>
          <ac:spMkLst>
            <pc:docMk/>
            <pc:sldMk cId="0" sldId="285"/>
            <ac:spMk id="40984" creationId="{49BC4461-CC27-484A-B4E8-1EAE86778AF0}"/>
          </ac:spMkLst>
        </pc:spChg>
        <pc:spChg chg="mod">
          <ac:chgData name="Robert T Welch" userId="6fae88d7-35f0-46e4-b600-cc532374d6d2" providerId="ADAL" clId="{19BC1C75-734E-4914-9CA7-02448D30FC8C}" dt="2020-12-03T21:24:37.648" v="2342" actId="1076"/>
          <ac:spMkLst>
            <pc:docMk/>
            <pc:sldMk cId="0" sldId="285"/>
            <ac:spMk id="40985" creationId="{925A1190-E871-490C-8666-006E6F40AD5A}"/>
          </ac:spMkLst>
        </pc:spChg>
        <pc:spChg chg="mod">
          <ac:chgData name="Robert T Welch" userId="6fae88d7-35f0-46e4-b600-cc532374d6d2" providerId="ADAL" clId="{19BC1C75-734E-4914-9CA7-02448D30FC8C}" dt="2020-12-03T21:24:37.648" v="2342" actId="1076"/>
          <ac:spMkLst>
            <pc:docMk/>
            <pc:sldMk cId="0" sldId="285"/>
            <ac:spMk id="40986" creationId="{56061CF6-64AB-4467-B076-3B3DB035EE49}"/>
          </ac:spMkLst>
        </pc:spChg>
        <pc:spChg chg="mod">
          <ac:chgData name="Robert T Welch" userId="6fae88d7-35f0-46e4-b600-cc532374d6d2" providerId="ADAL" clId="{19BC1C75-734E-4914-9CA7-02448D30FC8C}" dt="2020-12-08T13:58:34.870" v="3031" actId="20577"/>
          <ac:spMkLst>
            <pc:docMk/>
            <pc:sldMk cId="0" sldId="285"/>
            <ac:spMk id="40987" creationId="{7CDB8F82-19FD-4D7D-B656-655F40A7F03D}"/>
          </ac:spMkLst>
        </pc:spChg>
        <pc:spChg chg="mod">
          <ac:chgData name="Robert T Welch" userId="6fae88d7-35f0-46e4-b600-cc532374d6d2" providerId="ADAL" clId="{19BC1C75-734E-4914-9CA7-02448D30FC8C}" dt="2020-12-03T21:24:37.648" v="2342" actId="1076"/>
          <ac:spMkLst>
            <pc:docMk/>
            <pc:sldMk cId="0" sldId="285"/>
            <ac:spMk id="40988" creationId="{720B459F-203D-4735-BE04-06A3B57CFC39}"/>
          </ac:spMkLst>
        </pc:spChg>
        <pc:spChg chg="mod">
          <ac:chgData name="Robert T Welch" userId="6fae88d7-35f0-46e4-b600-cc532374d6d2" providerId="ADAL" clId="{19BC1C75-734E-4914-9CA7-02448D30FC8C}" dt="2020-12-03T21:24:37.648" v="2342" actId="1076"/>
          <ac:spMkLst>
            <pc:docMk/>
            <pc:sldMk cId="0" sldId="285"/>
            <ac:spMk id="40989" creationId="{455C8820-9FCD-4CC3-8816-4D77E38279B4}"/>
          </ac:spMkLst>
        </pc:spChg>
        <pc:spChg chg="mod">
          <ac:chgData name="Robert T Welch" userId="6fae88d7-35f0-46e4-b600-cc532374d6d2" providerId="ADAL" clId="{19BC1C75-734E-4914-9CA7-02448D30FC8C}" dt="2020-12-08T13:58:54.887" v="3035" actId="20577"/>
          <ac:spMkLst>
            <pc:docMk/>
            <pc:sldMk cId="0" sldId="285"/>
            <ac:spMk id="40990" creationId="{B0FAD2F0-D089-4EA2-9F77-5A577657D48D}"/>
          </ac:spMkLst>
        </pc:spChg>
        <pc:spChg chg="mod">
          <ac:chgData name="Robert T Welch" userId="6fae88d7-35f0-46e4-b600-cc532374d6d2" providerId="ADAL" clId="{19BC1C75-734E-4914-9CA7-02448D30FC8C}" dt="2020-12-03T21:24:37.648" v="2342" actId="1076"/>
          <ac:spMkLst>
            <pc:docMk/>
            <pc:sldMk cId="0" sldId="285"/>
            <ac:spMk id="40991" creationId="{7C2AAB85-EE0A-4595-9F46-EC5E492ABA79}"/>
          </ac:spMkLst>
        </pc:spChg>
        <pc:spChg chg="mod">
          <ac:chgData name="Robert T Welch" userId="6fae88d7-35f0-46e4-b600-cc532374d6d2" providerId="ADAL" clId="{19BC1C75-734E-4914-9CA7-02448D30FC8C}" dt="2020-12-03T21:24:37.648" v="2342" actId="1076"/>
          <ac:spMkLst>
            <pc:docMk/>
            <pc:sldMk cId="0" sldId="285"/>
            <ac:spMk id="40992" creationId="{408BDF32-FE84-427E-B7D4-CD5A62E31D8B}"/>
          </ac:spMkLst>
        </pc:spChg>
        <pc:spChg chg="mod">
          <ac:chgData name="Robert T Welch" userId="6fae88d7-35f0-46e4-b600-cc532374d6d2" providerId="ADAL" clId="{19BC1C75-734E-4914-9CA7-02448D30FC8C}" dt="2020-12-08T15:29:37.381" v="3071" actId="20577"/>
          <ac:spMkLst>
            <pc:docMk/>
            <pc:sldMk cId="0" sldId="285"/>
            <ac:spMk id="40993" creationId="{EB4DDC73-CF31-4719-8BC7-ABCB1AC02EC8}"/>
          </ac:spMkLst>
        </pc:spChg>
        <pc:spChg chg="mod">
          <ac:chgData name="Robert T Welch" userId="6fae88d7-35f0-46e4-b600-cc532374d6d2" providerId="ADAL" clId="{19BC1C75-734E-4914-9CA7-02448D30FC8C}" dt="2020-12-03T21:31:28.292" v="2436" actId="20577"/>
          <ac:spMkLst>
            <pc:docMk/>
            <pc:sldMk cId="0" sldId="285"/>
            <ac:spMk id="40994" creationId="{8DC84F14-A6B7-4D0F-8A8D-30DC45C4D357}"/>
          </ac:spMkLst>
        </pc:spChg>
        <pc:spChg chg="mod">
          <ac:chgData name="Robert T Welch" userId="6fae88d7-35f0-46e4-b600-cc532374d6d2" providerId="ADAL" clId="{19BC1C75-734E-4914-9CA7-02448D30FC8C}" dt="2020-12-03T21:24:37.648" v="2342" actId="1076"/>
          <ac:spMkLst>
            <pc:docMk/>
            <pc:sldMk cId="0" sldId="285"/>
            <ac:spMk id="40995" creationId="{455CB62E-0133-4EA1-9C53-666AA1DF1ADB}"/>
          </ac:spMkLst>
        </pc:spChg>
        <pc:spChg chg="mod">
          <ac:chgData name="Robert T Welch" userId="6fae88d7-35f0-46e4-b600-cc532374d6d2" providerId="ADAL" clId="{19BC1C75-734E-4914-9CA7-02448D30FC8C}" dt="2020-12-08T14:47:34.150" v="3067" actId="207"/>
          <ac:spMkLst>
            <pc:docMk/>
            <pc:sldMk cId="0" sldId="285"/>
            <ac:spMk id="40996" creationId="{7C55EF1A-898D-40E9-8540-E5BA69856165}"/>
          </ac:spMkLst>
        </pc:spChg>
        <pc:spChg chg="mod">
          <ac:chgData name="Robert T Welch" userId="6fae88d7-35f0-46e4-b600-cc532374d6d2" providerId="ADAL" clId="{19BC1C75-734E-4914-9CA7-02448D30FC8C}" dt="2020-12-03T21:25:39.700" v="2375" actId="20577"/>
          <ac:spMkLst>
            <pc:docMk/>
            <pc:sldMk cId="0" sldId="285"/>
            <ac:spMk id="40997" creationId="{34CE6386-EC6F-42E7-9C22-63F61B49515E}"/>
          </ac:spMkLst>
        </pc:spChg>
        <pc:spChg chg="mod">
          <ac:chgData name="Robert T Welch" userId="6fae88d7-35f0-46e4-b600-cc532374d6d2" providerId="ADAL" clId="{19BC1C75-734E-4914-9CA7-02448D30FC8C}" dt="2020-12-03T21:24:37.648" v="2342" actId="1076"/>
          <ac:spMkLst>
            <pc:docMk/>
            <pc:sldMk cId="0" sldId="285"/>
            <ac:spMk id="40998" creationId="{C11DF662-52C6-4E08-85AB-77D1909AD199}"/>
          </ac:spMkLst>
        </pc:spChg>
        <pc:spChg chg="mod">
          <ac:chgData name="Robert T Welch" userId="6fae88d7-35f0-46e4-b600-cc532374d6d2" providerId="ADAL" clId="{19BC1C75-734E-4914-9CA7-02448D30FC8C}" dt="2020-12-08T14:47:30.411" v="3066" actId="207"/>
          <ac:spMkLst>
            <pc:docMk/>
            <pc:sldMk cId="0" sldId="285"/>
            <ac:spMk id="40999" creationId="{3754AACC-D1C1-4D71-8096-2D360C672C23}"/>
          </ac:spMkLst>
        </pc:spChg>
        <pc:spChg chg="mod">
          <ac:chgData name="Robert T Welch" userId="6fae88d7-35f0-46e4-b600-cc532374d6d2" providerId="ADAL" clId="{19BC1C75-734E-4914-9CA7-02448D30FC8C}" dt="2020-12-03T21:26:54.253" v="2404" actId="20577"/>
          <ac:spMkLst>
            <pc:docMk/>
            <pc:sldMk cId="0" sldId="285"/>
            <ac:spMk id="41000" creationId="{FBDBA4A6-5D32-4E27-9865-68D988DDE428}"/>
          </ac:spMkLst>
        </pc:spChg>
        <pc:spChg chg="mod">
          <ac:chgData name="Robert T Welch" userId="6fae88d7-35f0-46e4-b600-cc532374d6d2" providerId="ADAL" clId="{19BC1C75-734E-4914-9CA7-02448D30FC8C}" dt="2020-12-03T21:24:37.648" v="2342" actId="1076"/>
          <ac:spMkLst>
            <pc:docMk/>
            <pc:sldMk cId="0" sldId="285"/>
            <ac:spMk id="41001" creationId="{BAB80676-7CEE-45F2-B1F4-1DAF55E8C570}"/>
          </ac:spMkLst>
        </pc:spChg>
        <pc:spChg chg="mod">
          <ac:chgData name="Robert T Welch" userId="6fae88d7-35f0-46e4-b600-cc532374d6d2" providerId="ADAL" clId="{19BC1C75-734E-4914-9CA7-02448D30FC8C}" dt="2020-12-03T21:24:37.648" v="2342" actId="1076"/>
          <ac:spMkLst>
            <pc:docMk/>
            <pc:sldMk cId="0" sldId="285"/>
            <ac:spMk id="41002" creationId="{892CA35E-8445-4142-A701-4D2DED76A46E}"/>
          </ac:spMkLst>
        </pc:spChg>
        <pc:spChg chg="mod">
          <ac:chgData name="Robert T Welch" userId="6fae88d7-35f0-46e4-b600-cc532374d6d2" providerId="ADAL" clId="{19BC1C75-734E-4914-9CA7-02448D30FC8C}" dt="2020-12-08T13:59:06.253" v="3037" actId="20577"/>
          <ac:spMkLst>
            <pc:docMk/>
            <pc:sldMk cId="0" sldId="285"/>
            <ac:spMk id="41003" creationId="{0D3D8557-92DC-479C-BC79-E56AFE133967}"/>
          </ac:spMkLst>
        </pc:spChg>
        <pc:spChg chg="mod">
          <ac:chgData name="Robert T Welch" userId="6fae88d7-35f0-46e4-b600-cc532374d6d2" providerId="ADAL" clId="{19BC1C75-734E-4914-9CA7-02448D30FC8C}" dt="2020-12-03T21:24:39.493" v="2345" actId="6549"/>
          <ac:spMkLst>
            <pc:docMk/>
            <pc:sldMk cId="0" sldId="285"/>
            <ac:spMk id="41004" creationId="{609E40CF-910A-413F-BA89-94E05B299CE1}"/>
          </ac:spMkLst>
        </pc:spChg>
        <pc:spChg chg="mod">
          <ac:chgData name="Robert T Welch" userId="6fae88d7-35f0-46e4-b600-cc532374d6d2" providerId="ADAL" clId="{19BC1C75-734E-4914-9CA7-02448D30FC8C}" dt="2020-12-03T21:24:37.648" v="2342" actId="1076"/>
          <ac:spMkLst>
            <pc:docMk/>
            <pc:sldMk cId="0" sldId="285"/>
            <ac:spMk id="41005" creationId="{661DF106-51D6-4368-B152-E8F898870AA7}"/>
          </ac:spMkLst>
        </pc:spChg>
        <pc:spChg chg="mod">
          <ac:chgData name="Robert T Welch" userId="6fae88d7-35f0-46e4-b600-cc532374d6d2" providerId="ADAL" clId="{19BC1C75-734E-4914-9CA7-02448D30FC8C}" dt="2020-12-08T13:59:17.054" v="3043" actId="20577"/>
          <ac:spMkLst>
            <pc:docMk/>
            <pc:sldMk cId="0" sldId="285"/>
            <ac:spMk id="41006" creationId="{AFBFD90A-3DC3-4B5F-BD58-A3DD6CC9F144}"/>
          </ac:spMkLst>
        </pc:spChg>
        <pc:spChg chg="mod">
          <ac:chgData name="Robert T Welch" userId="6fae88d7-35f0-46e4-b600-cc532374d6d2" providerId="ADAL" clId="{19BC1C75-734E-4914-9CA7-02448D30FC8C}" dt="2020-12-03T21:24:38.909" v="2344" actId="6549"/>
          <ac:spMkLst>
            <pc:docMk/>
            <pc:sldMk cId="0" sldId="285"/>
            <ac:spMk id="41007" creationId="{C4B7E45C-CAB3-4D7D-8597-473BF2FE0164}"/>
          </ac:spMkLst>
        </pc:spChg>
        <pc:spChg chg="mod">
          <ac:chgData name="Robert T Welch" userId="6fae88d7-35f0-46e4-b600-cc532374d6d2" providerId="ADAL" clId="{19BC1C75-734E-4914-9CA7-02448D30FC8C}" dt="2020-12-03T21:24:37.648" v="2342" actId="1076"/>
          <ac:spMkLst>
            <pc:docMk/>
            <pc:sldMk cId="0" sldId="285"/>
            <ac:spMk id="41008" creationId="{B28D663C-8F66-48A4-9F35-438178523E8B}"/>
          </ac:spMkLst>
        </pc:spChg>
        <pc:spChg chg="mod">
          <ac:chgData name="Robert T Welch" userId="6fae88d7-35f0-46e4-b600-cc532374d6d2" providerId="ADAL" clId="{19BC1C75-734E-4914-9CA7-02448D30FC8C}" dt="2020-12-08T13:59:28.149" v="3047" actId="20577"/>
          <ac:spMkLst>
            <pc:docMk/>
            <pc:sldMk cId="0" sldId="285"/>
            <ac:spMk id="41009" creationId="{87959127-DA36-47EE-9863-D1C9827AD3C1}"/>
          </ac:spMkLst>
        </pc:spChg>
        <pc:spChg chg="mod">
          <ac:chgData name="Robert T Welch" userId="6fae88d7-35f0-46e4-b600-cc532374d6d2" providerId="ADAL" clId="{19BC1C75-734E-4914-9CA7-02448D30FC8C}" dt="2020-12-03T21:24:38.289" v="2343" actId="6549"/>
          <ac:spMkLst>
            <pc:docMk/>
            <pc:sldMk cId="0" sldId="285"/>
            <ac:spMk id="41010" creationId="{B52F0574-C095-49AF-BC94-AB8FE1517DB6}"/>
          </ac:spMkLst>
        </pc:spChg>
        <pc:spChg chg="mod">
          <ac:chgData name="Robert T Welch" userId="6fae88d7-35f0-46e4-b600-cc532374d6d2" providerId="ADAL" clId="{19BC1C75-734E-4914-9CA7-02448D30FC8C}" dt="2020-12-03T21:24:37.648" v="2342" actId="1076"/>
          <ac:spMkLst>
            <pc:docMk/>
            <pc:sldMk cId="0" sldId="285"/>
            <ac:spMk id="41011" creationId="{FFD6EF3F-25E3-4918-9A6C-1C2B9054E02E}"/>
          </ac:spMkLst>
        </pc:spChg>
        <pc:spChg chg="mod">
          <ac:chgData name="Robert T Welch" userId="6fae88d7-35f0-46e4-b600-cc532374d6d2" providerId="ADAL" clId="{19BC1C75-734E-4914-9CA7-02448D30FC8C}" dt="2020-12-08T15:29:57.046" v="3077" actId="20577"/>
          <ac:spMkLst>
            <pc:docMk/>
            <pc:sldMk cId="0" sldId="285"/>
            <ac:spMk id="41012" creationId="{34D2D9F1-D0B8-408E-B1B7-26C5A4B99A92}"/>
          </ac:spMkLst>
        </pc:spChg>
        <pc:spChg chg="mod">
          <ac:chgData name="Robert T Welch" userId="6fae88d7-35f0-46e4-b600-cc532374d6d2" providerId="ADAL" clId="{19BC1C75-734E-4914-9CA7-02448D30FC8C}" dt="2020-12-03T21:32:02.885" v="2450" actId="20577"/>
          <ac:spMkLst>
            <pc:docMk/>
            <pc:sldMk cId="0" sldId="285"/>
            <ac:spMk id="41013" creationId="{BA157C3C-18F3-4002-A1FF-D1340B910BD2}"/>
          </ac:spMkLst>
        </pc:spChg>
        <pc:spChg chg="mod">
          <ac:chgData name="Robert T Welch" userId="6fae88d7-35f0-46e4-b600-cc532374d6d2" providerId="ADAL" clId="{19BC1C75-734E-4914-9CA7-02448D30FC8C}" dt="2020-12-03T21:24:37.648" v="2342" actId="1076"/>
          <ac:spMkLst>
            <pc:docMk/>
            <pc:sldMk cId="0" sldId="285"/>
            <ac:spMk id="41014" creationId="{FFA22647-02BC-4CC2-8B16-97311B03755C}"/>
          </ac:spMkLst>
        </pc:spChg>
        <pc:spChg chg="mod">
          <ac:chgData name="Robert T Welch" userId="6fae88d7-35f0-46e4-b600-cc532374d6d2" providerId="ADAL" clId="{19BC1C75-734E-4914-9CA7-02448D30FC8C}" dt="2020-12-03T21:24:37.648" v="2342" actId="1076"/>
          <ac:spMkLst>
            <pc:docMk/>
            <pc:sldMk cId="0" sldId="285"/>
            <ac:spMk id="41015" creationId="{B272F39F-9022-4D6D-B19B-27FAD57AAFF0}"/>
          </ac:spMkLst>
        </pc:spChg>
        <pc:spChg chg="mod">
          <ac:chgData name="Robert T Welch" userId="6fae88d7-35f0-46e4-b600-cc532374d6d2" providerId="ADAL" clId="{19BC1C75-734E-4914-9CA7-02448D30FC8C}" dt="2020-12-03T21:24:37.648" v="2342" actId="1076"/>
          <ac:spMkLst>
            <pc:docMk/>
            <pc:sldMk cId="0" sldId="285"/>
            <ac:spMk id="41016" creationId="{B65B16DC-C9D9-41FE-9DA7-8EF4A0FBEBEE}"/>
          </ac:spMkLst>
        </pc:spChg>
        <pc:spChg chg="mod">
          <ac:chgData name="Robert T Welch" userId="6fae88d7-35f0-46e4-b600-cc532374d6d2" providerId="ADAL" clId="{19BC1C75-734E-4914-9CA7-02448D30FC8C}" dt="2020-12-03T21:30:30.685" v="2422" actId="20577"/>
          <ac:spMkLst>
            <pc:docMk/>
            <pc:sldMk cId="0" sldId="285"/>
            <ac:spMk id="41017" creationId="{231E209F-BADA-462C-BE34-B7A9C31CBC9B}"/>
          </ac:spMkLst>
        </pc:spChg>
        <pc:spChg chg="mod">
          <ac:chgData name="Robert T Welch" userId="6fae88d7-35f0-46e4-b600-cc532374d6d2" providerId="ADAL" clId="{19BC1C75-734E-4914-9CA7-02448D30FC8C}" dt="2020-12-03T21:24:37.648" v="2342" actId="1076"/>
          <ac:spMkLst>
            <pc:docMk/>
            <pc:sldMk cId="0" sldId="285"/>
            <ac:spMk id="41018" creationId="{B1100781-5942-4A72-9228-28220AA6997E}"/>
          </ac:spMkLst>
        </pc:spChg>
        <pc:spChg chg="mod">
          <ac:chgData name="Robert T Welch" userId="6fae88d7-35f0-46e4-b600-cc532374d6d2" providerId="ADAL" clId="{19BC1C75-734E-4914-9CA7-02448D30FC8C}" dt="2020-12-03T21:24:37.648" v="2342" actId="1076"/>
          <ac:spMkLst>
            <pc:docMk/>
            <pc:sldMk cId="0" sldId="285"/>
            <ac:spMk id="41019" creationId="{5A829DB0-D141-4A75-B69D-A5B74DADACA8}"/>
          </ac:spMkLst>
        </pc:spChg>
        <pc:spChg chg="mod">
          <ac:chgData name="Robert T Welch" userId="6fae88d7-35f0-46e4-b600-cc532374d6d2" providerId="ADAL" clId="{19BC1C75-734E-4914-9CA7-02448D30FC8C}" dt="2020-12-03T21:24:37.648" v="2342" actId="1076"/>
          <ac:spMkLst>
            <pc:docMk/>
            <pc:sldMk cId="0" sldId="285"/>
            <ac:spMk id="41020" creationId="{39E5DA79-FF12-4EE5-A4E4-67B74E695010}"/>
          </ac:spMkLst>
        </pc:spChg>
        <pc:spChg chg="mod">
          <ac:chgData name="Robert T Welch" userId="6fae88d7-35f0-46e4-b600-cc532374d6d2" providerId="ADAL" clId="{19BC1C75-734E-4914-9CA7-02448D30FC8C}" dt="2020-12-08T15:30:11.715" v="3083" actId="20577"/>
          <ac:spMkLst>
            <pc:docMk/>
            <pc:sldMk cId="0" sldId="285"/>
            <ac:spMk id="41021" creationId="{1AB657B0-B89D-49EB-B5E4-1FBF4824AF49}"/>
          </ac:spMkLst>
        </pc:spChg>
        <pc:spChg chg="mod">
          <ac:chgData name="Robert T Welch" userId="6fae88d7-35f0-46e4-b600-cc532374d6d2" providerId="ADAL" clId="{19BC1C75-734E-4914-9CA7-02448D30FC8C}" dt="2020-12-03T21:24:37.648" v="2342" actId="1076"/>
          <ac:spMkLst>
            <pc:docMk/>
            <pc:sldMk cId="0" sldId="285"/>
            <ac:spMk id="41022" creationId="{DAA65D30-7269-43C7-894E-7E13C2A9D7E6}"/>
          </ac:spMkLst>
        </pc:spChg>
        <pc:spChg chg="mod">
          <ac:chgData name="Robert T Welch" userId="6fae88d7-35f0-46e4-b600-cc532374d6d2" providerId="ADAL" clId="{19BC1C75-734E-4914-9CA7-02448D30FC8C}" dt="2020-12-03T21:32:46.458" v="2475" actId="20577"/>
          <ac:spMkLst>
            <pc:docMk/>
            <pc:sldMk cId="0" sldId="285"/>
            <ac:spMk id="41023" creationId="{392C8840-C709-4D3C-87C6-E65219980B0A}"/>
          </ac:spMkLst>
        </pc:spChg>
        <pc:spChg chg="mod">
          <ac:chgData name="Robert T Welch" userId="6fae88d7-35f0-46e4-b600-cc532374d6d2" providerId="ADAL" clId="{19BC1C75-734E-4914-9CA7-02448D30FC8C}" dt="2020-12-03T21:24:37.648" v="2342" actId="1076"/>
          <ac:spMkLst>
            <pc:docMk/>
            <pc:sldMk cId="0" sldId="285"/>
            <ac:spMk id="41024" creationId="{8A514F12-911C-476E-B97A-0D7CF214024C}"/>
          </ac:spMkLst>
        </pc:spChg>
        <pc:spChg chg="mod">
          <ac:chgData name="Robert T Welch" userId="6fae88d7-35f0-46e4-b600-cc532374d6d2" providerId="ADAL" clId="{19BC1C75-734E-4914-9CA7-02448D30FC8C}" dt="2020-12-03T21:24:37.648" v="2342" actId="1076"/>
          <ac:spMkLst>
            <pc:docMk/>
            <pc:sldMk cId="0" sldId="285"/>
            <ac:spMk id="41025" creationId="{A995443C-43FF-469A-8207-164D6BBB615B}"/>
          </ac:spMkLst>
        </pc:spChg>
        <pc:spChg chg="mod">
          <ac:chgData name="Robert T Welch" userId="6fae88d7-35f0-46e4-b600-cc532374d6d2" providerId="ADAL" clId="{19BC1C75-734E-4914-9CA7-02448D30FC8C}" dt="2020-12-03T21:24:37.648" v="2342" actId="1076"/>
          <ac:spMkLst>
            <pc:docMk/>
            <pc:sldMk cId="0" sldId="285"/>
            <ac:spMk id="41026" creationId="{BC156E16-6CB8-4793-98C9-336320254F7F}"/>
          </ac:spMkLst>
        </pc:spChg>
        <pc:spChg chg="mod">
          <ac:chgData name="Robert T Welch" userId="6fae88d7-35f0-46e4-b600-cc532374d6d2" providerId="ADAL" clId="{19BC1C75-734E-4914-9CA7-02448D30FC8C}" dt="2020-12-03T21:24:37.648" v="2342" actId="1076"/>
          <ac:spMkLst>
            <pc:docMk/>
            <pc:sldMk cId="0" sldId="285"/>
            <ac:spMk id="41027" creationId="{10D62757-7EE3-4E1B-8771-C06F186B8E50}"/>
          </ac:spMkLst>
        </pc:spChg>
        <pc:spChg chg="mod">
          <ac:chgData name="Robert T Welch" userId="6fae88d7-35f0-46e4-b600-cc532374d6d2" providerId="ADAL" clId="{19BC1C75-734E-4914-9CA7-02448D30FC8C}" dt="2020-12-03T21:24:37.648" v="2342" actId="1076"/>
          <ac:spMkLst>
            <pc:docMk/>
            <pc:sldMk cId="0" sldId="285"/>
            <ac:spMk id="41028" creationId="{5DB8A082-EB4F-42C8-B0CE-ED8A1119D166}"/>
          </ac:spMkLst>
        </pc:spChg>
        <pc:spChg chg="mod">
          <ac:chgData name="Robert T Welch" userId="6fae88d7-35f0-46e4-b600-cc532374d6d2" providerId="ADAL" clId="{19BC1C75-734E-4914-9CA7-02448D30FC8C}" dt="2020-12-03T21:24:37.648" v="2342" actId="1076"/>
          <ac:spMkLst>
            <pc:docMk/>
            <pc:sldMk cId="0" sldId="285"/>
            <ac:spMk id="41029" creationId="{4FBADF70-3FF3-446E-956D-9D2B008775D6}"/>
          </ac:spMkLst>
        </pc:spChg>
        <pc:spChg chg="mod">
          <ac:chgData name="Robert T Welch" userId="6fae88d7-35f0-46e4-b600-cc532374d6d2" providerId="ADAL" clId="{19BC1C75-734E-4914-9CA7-02448D30FC8C}" dt="2020-12-03T21:24:37.648" v="2342" actId="1076"/>
          <ac:spMkLst>
            <pc:docMk/>
            <pc:sldMk cId="0" sldId="285"/>
            <ac:spMk id="41030" creationId="{C1E14009-0CBB-4E6D-87A5-C4B1FAD22217}"/>
          </ac:spMkLst>
        </pc:spChg>
        <pc:spChg chg="mod">
          <ac:chgData name="Robert T Welch" userId="6fae88d7-35f0-46e4-b600-cc532374d6d2" providerId="ADAL" clId="{19BC1C75-734E-4914-9CA7-02448D30FC8C}" dt="2020-12-03T21:24:37.648" v="2342" actId="1076"/>
          <ac:spMkLst>
            <pc:docMk/>
            <pc:sldMk cId="0" sldId="285"/>
            <ac:spMk id="41031" creationId="{C1D19186-0505-447E-9A58-1AC5B6A37637}"/>
          </ac:spMkLst>
        </pc:spChg>
        <pc:spChg chg="mod">
          <ac:chgData name="Robert T Welch" userId="6fae88d7-35f0-46e4-b600-cc532374d6d2" providerId="ADAL" clId="{19BC1C75-734E-4914-9CA7-02448D30FC8C}" dt="2020-12-03T21:24:37.648" v="2342" actId="1076"/>
          <ac:spMkLst>
            <pc:docMk/>
            <pc:sldMk cId="0" sldId="285"/>
            <ac:spMk id="41032" creationId="{3D9AEB65-F4D8-44A1-835F-221D91E55F61}"/>
          </ac:spMkLst>
        </pc:spChg>
        <pc:spChg chg="mod">
          <ac:chgData name="Robert T Welch" userId="6fae88d7-35f0-46e4-b600-cc532374d6d2" providerId="ADAL" clId="{19BC1C75-734E-4914-9CA7-02448D30FC8C}" dt="2020-12-03T21:24:37.648" v="2342" actId="1076"/>
          <ac:spMkLst>
            <pc:docMk/>
            <pc:sldMk cId="0" sldId="285"/>
            <ac:spMk id="41033" creationId="{4AAAE0BA-5B2B-451F-9525-7184C5AA0DC2}"/>
          </ac:spMkLst>
        </pc:spChg>
        <pc:spChg chg="mod">
          <ac:chgData name="Robert T Welch" userId="6fae88d7-35f0-46e4-b600-cc532374d6d2" providerId="ADAL" clId="{19BC1C75-734E-4914-9CA7-02448D30FC8C}" dt="2020-12-03T21:24:37.648" v="2342" actId="1076"/>
          <ac:spMkLst>
            <pc:docMk/>
            <pc:sldMk cId="0" sldId="285"/>
            <ac:spMk id="41034" creationId="{25595DBD-6E54-492C-8488-564D0B3D6CFF}"/>
          </ac:spMkLst>
        </pc:spChg>
        <pc:spChg chg="mod">
          <ac:chgData name="Robert T Welch" userId="6fae88d7-35f0-46e4-b600-cc532374d6d2" providerId="ADAL" clId="{19BC1C75-734E-4914-9CA7-02448D30FC8C}" dt="2020-12-03T21:24:37.648" v="2342" actId="1076"/>
          <ac:spMkLst>
            <pc:docMk/>
            <pc:sldMk cId="0" sldId="285"/>
            <ac:spMk id="41035" creationId="{E259D24C-D998-48A7-9977-820303D0A653}"/>
          </ac:spMkLst>
        </pc:spChg>
        <pc:spChg chg="mod">
          <ac:chgData name="Robert T Welch" userId="6fae88d7-35f0-46e4-b600-cc532374d6d2" providerId="ADAL" clId="{19BC1C75-734E-4914-9CA7-02448D30FC8C}" dt="2020-12-03T21:24:37.648" v="2342" actId="1076"/>
          <ac:spMkLst>
            <pc:docMk/>
            <pc:sldMk cId="0" sldId="285"/>
            <ac:spMk id="41036" creationId="{80A13FCB-14BC-4685-B495-13FBC3AD4061}"/>
          </ac:spMkLst>
        </pc:spChg>
        <pc:spChg chg="mod">
          <ac:chgData name="Robert T Welch" userId="6fae88d7-35f0-46e4-b600-cc532374d6d2" providerId="ADAL" clId="{19BC1C75-734E-4914-9CA7-02448D30FC8C}" dt="2020-12-03T21:24:37.648" v="2342" actId="1076"/>
          <ac:spMkLst>
            <pc:docMk/>
            <pc:sldMk cId="0" sldId="285"/>
            <ac:spMk id="41037" creationId="{9463BB54-2CED-44AF-8A81-0C90F977F577}"/>
          </ac:spMkLst>
        </pc:spChg>
        <pc:spChg chg="mod">
          <ac:chgData name="Robert T Welch" userId="6fae88d7-35f0-46e4-b600-cc532374d6d2" providerId="ADAL" clId="{19BC1C75-734E-4914-9CA7-02448D30FC8C}" dt="2020-12-03T21:24:37.648" v="2342" actId="1076"/>
          <ac:spMkLst>
            <pc:docMk/>
            <pc:sldMk cId="0" sldId="285"/>
            <ac:spMk id="41038" creationId="{980C3DBA-D847-4A60-BB4B-D3FFC82CA196}"/>
          </ac:spMkLst>
        </pc:spChg>
        <pc:spChg chg="mod">
          <ac:chgData name="Robert T Welch" userId="6fae88d7-35f0-46e4-b600-cc532374d6d2" providerId="ADAL" clId="{19BC1C75-734E-4914-9CA7-02448D30FC8C}" dt="2020-12-03T21:24:37.648" v="2342" actId="1076"/>
          <ac:spMkLst>
            <pc:docMk/>
            <pc:sldMk cId="0" sldId="285"/>
            <ac:spMk id="41039" creationId="{C744F839-A258-4565-9449-4FD9C3B6E3AE}"/>
          </ac:spMkLst>
        </pc:spChg>
        <pc:spChg chg="mod">
          <ac:chgData name="Robert T Welch" userId="6fae88d7-35f0-46e4-b600-cc532374d6d2" providerId="ADAL" clId="{19BC1C75-734E-4914-9CA7-02448D30FC8C}" dt="2020-12-03T21:24:37.648" v="2342" actId="1076"/>
          <ac:spMkLst>
            <pc:docMk/>
            <pc:sldMk cId="0" sldId="285"/>
            <ac:spMk id="41040" creationId="{F8C061C5-14D5-4387-839A-DF8155277B10}"/>
          </ac:spMkLst>
        </pc:spChg>
        <pc:spChg chg="mod">
          <ac:chgData name="Robert T Welch" userId="6fae88d7-35f0-46e4-b600-cc532374d6d2" providerId="ADAL" clId="{19BC1C75-734E-4914-9CA7-02448D30FC8C}" dt="2020-12-03T21:24:37.648" v="2342" actId="1076"/>
          <ac:spMkLst>
            <pc:docMk/>
            <pc:sldMk cId="0" sldId="285"/>
            <ac:spMk id="41041" creationId="{192DBCA3-317D-47A3-A865-D2FAC6EE5425}"/>
          </ac:spMkLst>
        </pc:spChg>
        <pc:spChg chg="mod">
          <ac:chgData name="Robert T Welch" userId="6fae88d7-35f0-46e4-b600-cc532374d6d2" providerId="ADAL" clId="{19BC1C75-734E-4914-9CA7-02448D30FC8C}" dt="2020-12-03T21:24:37.648" v="2342" actId="1076"/>
          <ac:spMkLst>
            <pc:docMk/>
            <pc:sldMk cId="0" sldId="285"/>
            <ac:spMk id="41042" creationId="{B9E38240-3814-4364-893A-5F61DD40488D}"/>
          </ac:spMkLst>
        </pc:spChg>
        <pc:spChg chg="mod">
          <ac:chgData name="Robert T Welch" userId="6fae88d7-35f0-46e4-b600-cc532374d6d2" providerId="ADAL" clId="{19BC1C75-734E-4914-9CA7-02448D30FC8C}" dt="2020-12-03T21:24:37.648" v="2342" actId="1076"/>
          <ac:spMkLst>
            <pc:docMk/>
            <pc:sldMk cId="0" sldId="285"/>
            <ac:spMk id="41043" creationId="{787217F6-07E3-4456-A403-F7F953A0A4BC}"/>
          </ac:spMkLst>
        </pc:spChg>
        <pc:spChg chg="mod">
          <ac:chgData name="Robert T Welch" userId="6fae88d7-35f0-46e4-b600-cc532374d6d2" providerId="ADAL" clId="{19BC1C75-734E-4914-9CA7-02448D30FC8C}" dt="2020-12-03T21:24:37.648" v="2342" actId="1076"/>
          <ac:spMkLst>
            <pc:docMk/>
            <pc:sldMk cId="0" sldId="285"/>
            <ac:spMk id="41044" creationId="{91791F48-A670-498F-B068-78D53724658E}"/>
          </ac:spMkLst>
        </pc:spChg>
        <pc:spChg chg="mod">
          <ac:chgData name="Robert T Welch" userId="6fae88d7-35f0-46e4-b600-cc532374d6d2" providerId="ADAL" clId="{19BC1C75-734E-4914-9CA7-02448D30FC8C}" dt="2020-12-03T21:24:37.648" v="2342" actId="1076"/>
          <ac:spMkLst>
            <pc:docMk/>
            <pc:sldMk cId="0" sldId="285"/>
            <ac:spMk id="41045" creationId="{AC5835D9-E1F6-40F1-AE0C-8F2DE958C8E3}"/>
          </ac:spMkLst>
        </pc:spChg>
        <pc:spChg chg="mod">
          <ac:chgData name="Robert T Welch" userId="6fae88d7-35f0-46e4-b600-cc532374d6d2" providerId="ADAL" clId="{19BC1C75-734E-4914-9CA7-02448D30FC8C}" dt="2020-12-03T21:24:37.648" v="2342" actId="1076"/>
          <ac:spMkLst>
            <pc:docMk/>
            <pc:sldMk cId="0" sldId="285"/>
            <ac:spMk id="41046" creationId="{CB7E444F-936A-4CBD-8AB9-4F264F1F1B71}"/>
          </ac:spMkLst>
        </pc:spChg>
        <pc:spChg chg="mod">
          <ac:chgData name="Robert T Welch" userId="6fae88d7-35f0-46e4-b600-cc532374d6d2" providerId="ADAL" clId="{19BC1C75-734E-4914-9CA7-02448D30FC8C}" dt="2020-12-03T21:24:37.648" v="2342" actId="1076"/>
          <ac:spMkLst>
            <pc:docMk/>
            <pc:sldMk cId="0" sldId="285"/>
            <ac:spMk id="41047" creationId="{8EE36988-56C4-4A0C-A955-8293F571963C}"/>
          </ac:spMkLst>
        </pc:spChg>
        <pc:spChg chg="mod">
          <ac:chgData name="Robert T Welch" userId="6fae88d7-35f0-46e4-b600-cc532374d6d2" providerId="ADAL" clId="{19BC1C75-734E-4914-9CA7-02448D30FC8C}" dt="2020-12-03T21:24:37.648" v="2342" actId="1076"/>
          <ac:spMkLst>
            <pc:docMk/>
            <pc:sldMk cId="0" sldId="285"/>
            <ac:spMk id="41048" creationId="{2E1392AA-3B07-44DB-A73B-9CC72DF71938}"/>
          </ac:spMkLst>
        </pc:spChg>
        <pc:spChg chg="mod">
          <ac:chgData name="Robert T Welch" userId="6fae88d7-35f0-46e4-b600-cc532374d6d2" providerId="ADAL" clId="{19BC1C75-734E-4914-9CA7-02448D30FC8C}" dt="2020-12-03T21:24:37.648" v="2342" actId="1076"/>
          <ac:spMkLst>
            <pc:docMk/>
            <pc:sldMk cId="0" sldId="285"/>
            <ac:spMk id="41049" creationId="{B5D41E1B-A84F-4373-B413-41D69798F839}"/>
          </ac:spMkLst>
        </pc:spChg>
        <pc:spChg chg="mod">
          <ac:chgData name="Robert T Welch" userId="6fae88d7-35f0-46e4-b600-cc532374d6d2" providerId="ADAL" clId="{19BC1C75-734E-4914-9CA7-02448D30FC8C}" dt="2020-12-03T21:24:37.648" v="2342" actId="1076"/>
          <ac:spMkLst>
            <pc:docMk/>
            <pc:sldMk cId="0" sldId="285"/>
            <ac:spMk id="41050" creationId="{6413CCBC-1DC1-4E2D-9B0A-6836B8898504}"/>
          </ac:spMkLst>
        </pc:spChg>
        <pc:spChg chg="mod">
          <ac:chgData name="Robert T Welch" userId="6fae88d7-35f0-46e4-b600-cc532374d6d2" providerId="ADAL" clId="{19BC1C75-734E-4914-9CA7-02448D30FC8C}" dt="2020-12-03T21:24:37.648" v="2342" actId="1076"/>
          <ac:spMkLst>
            <pc:docMk/>
            <pc:sldMk cId="0" sldId="285"/>
            <ac:spMk id="41051" creationId="{DF2AD9E1-B2B1-448E-AA9F-6A7D6E8C7A05}"/>
          </ac:spMkLst>
        </pc:spChg>
        <pc:spChg chg="mod">
          <ac:chgData name="Robert T Welch" userId="6fae88d7-35f0-46e4-b600-cc532374d6d2" providerId="ADAL" clId="{19BC1C75-734E-4914-9CA7-02448D30FC8C}" dt="2020-12-03T21:24:37.648" v="2342" actId="1076"/>
          <ac:spMkLst>
            <pc:docMk/>
            <pc:sldMk cId="0" sldId="285"/>
            <ac:spMk id="41052" creationId="{E310CCFF-825A-443D-8A07-4E4B58D8F3D8}"/>
          </ac:spMkLst>
        </pc:spChg>
        <pc:spChg chg="mod">
          <ac:chgData name="Robert T Welch" userId="6fae88d7-35f0-46e4-b600-cc532374d6d2" providerId="ADAL" clId="{19BC1C75-734E-4914-9CA7-02448D30FC8C}" dt="2020-12-03T21:24:37.648" v="2342" actId="1076"/>
          <ac:spMkLst>
            <pc:docMk/>
            <pc:sldMk cId="0" sldId="285"/>
            <ac:spMk id="41053" creationId="{42FDB936-DB31-49CF-904E-632B03CCF91E}"/>
          </ac:spMkLst>
        </pc:spChg>
        <pc:spChg chg="mod">
          <ac:chgData name="Robert T Welch" userId="6fae88d7-35f0-46e4-b600-cc532374d6d2" providerId="ADAL" clId="{19BC1C75-734E-4914-9CA7-02448D30FC8C}" dt="2020-12-03T21:24:37.648" v="2342" actId="1076"/>
          <ac:spMkLst>
            <pc:docMk/>
            <pc:sldMk cId="0" sldId="285"/>
            <ac:spMk id="41054" creationId="{13E7571D-8F74-4E25-BA65-E3754FB14CB4}"/>
          </ac:spMkLst>
        </pc:spChg>
        <pc:spChg chg="mod">
          <ac:chgData name="Robert T Welch" userId="6fae88d7-35f0-46e4-b600-cc532374d6d2" providerId="ADAL" clId="{19BC1C75-734E-4914-9CA7-02448D30FC8C}" dt="2020-12-03T21:24:37.648" v="2342" actId="1076"/>
          <ac:spMkLst>
            <pc:docMk/>
            <pc:sldMk cId="0" sldId="285"/>
            <ac:spMk id="41055" creationId="{7611A597-0A88-4F50-8F6E-502E924500EC}"/>
          </ac:spMkLst>
        </pc:spChg>
        <pc:spChg chg="mod">
          <ac:chgData name="Robert T Welch" userId="6fae88d7-35f0-46e4-b600-cc532374d6d2" providerId="ADAL" clId="{19BC1C75-734E-4914-9CA7-02448D30FC8C}" dt="2020-12-03T21:24:37.648" v="2342" actId="1076"/>
          <ac:spMkLst>
            <pc:docMk/>
            <pc:sldMk cId="0" sldId="285"/>
            <ac:spMk id="41056" creationId="{8E00DC94-354C-4080-B59C-D06D91C62C88}"/>
          </ac:spMkLst>
        </pc:spChg>
        <pc:spChg chg="mod">
          <ac:chgData name="Robert T Welch" userId="6fae88d7-35f0-46e4-b600-cc532374d6d2" providerId="ADAL" clId="{19BC1C75-734E-4914-9CA7-02448D30FC8C}" dt="2020-12-03T21:24:37.648" v="2342" actId="1076"/>
          <ac:spMkLst>
            <pc:docMk/>
            <pc:sldMk cId="0" sldId="285"/>
            <ac:spMk id="41057" creationId="{75323856-120C-4D87-891A-C868C50427A0}"/>
          </ac:spMkLst>
        </pc:spChg>
        <pc:spChg chg="mod">
          <ac:chgData name="Robert T Welch" userId="6fae88d7-35f0-46e4-b600-cc532374d6d2" providerId="ADAL" clId="{19BC1C75-734E-4914-9CA7-02448D30FC8C}" dt="2020-12-03T21:24:37.648" v="2342" actId="1076"/>
          <ac:spMkLst>
            <pc:docMk/>
            <pc:sldMk cId="0" sldId="285"/>
            <ac:spMk id="41058" creationId="{A796F99A-BE55-47B1-AA4D-FFFC5BA392C5}"/>
          </ac:spMkLst>
        </pc:spChg>
        <pc:spChg chg="mod">
          <ac:chgData name="Robert T Welch" userId="6fae88d7-35f0-46e4-b600-cc532374d6d2" providerId="ADAL" clId="{19BC1C75-734E-4914-9CA7-02448D30FC8C}" dt="2020-12-03T21:24:37.648" v="2342" actId="1076"/>
          <ac:spMkLst>
            <pc:docMk/>
            <pc:sldMk cId="0" sldId="285"/>
            <ac:spMk id="41059" creationId="{276C9BB9-9409-47CB-A8AC-476BA7EBE004}"/>
          </ac:spMkLst>
        </pc:spChg>
        <pc:spChg chg="mod">
          <ac:chgData name="Robert T Welch" userId="6fae88d7-35f0-46e4-b600-cc532374d6d2" providerId="ADAL" clId="{19BC1C75-734E-4914-9CA7-02448D30FC8C}" dt="2020-12-03T21:24:37.648" v="2342" actId="1076"/>
          <ac:spMkLst>
            <pc:docMk/>
            <pc:sldMk cId="0" sldId="285"/>
            <ac:spMk id="41060" creationId="{A518D780-E5AA-4063-9280-1519E752B677}"/>
          </ac:spMkLst>
        </pc:spChg>
        <pc:spChg chg="mod">
          <ac:chgData name="Robert T Welch" userId="6fae88d7-35f0-46e4-b600-cc532374d6d2" providerId="ADAL" clId="{19BC1C75-734E-4914-9CA7-02448D30FC8C}" dt="2020-12-03T21:24:37.648" v="2342" actId="1076"/>
          <ac:spMkLst>
            <pc:docMk/>
            <pc:sldMk cId="0" sldId="285"/>
            <ac:spMk id="41061" creationId="{539DA02A-AB9D-46D3-A7A5-782C2B054550}"/>
          </ac:spMkLst>
        </pc:spChg>
        <pc:spChg chg="mod">
          <ac:chgData name="Robert T Welch" userId="6fae88d7-35f0-46e4-b600-cc532374d6d2" providerId="ADAL" clId="{19BC1C75-734E-4914-9CA7-02448D30FC8C}" dt="2020-12-03T21:24:37.648" v="2342" actId="1076"/>
          <ac:spMkLst>
            <pc:docMk/>
            <pc:sldMk cId="0" sldId="285"/>
            <ac:spMk id="41062" creationId="{9822F555-7C76-4248-9680-0E0E2171EC2C}"/>
          </ac:spMkLst>
        </pc:spChg>
        <pc:spChg chg="mod">
          <ac:chgData name="Robert T Welch" userId="6fae88d7-35f0-46e4-b600-cc532374d6d2" providerId="ADAL" clId="{19BC1C75-734E-4914-9CA7-02448D30FC8C}" dt="2020-12-03T21:24:37.648" v="2342" actId="1076"/>
          <ac:spMkLst>
            <pc:docMk/>
            <pc:sldMk cId="0" sldId="285"/>
            <ac:spMk id="41063" creationId="{48BA480D-A78D-40CB-90FF-E607338BE8AE}"/>
          </ac:spMkLst>
        </pc:spChg>
        <pc:spChg chg="mod">
          <ac:chgData name="Robert T Welch" userId="6fae88d7-35f0-46e4-b600-cc532374d6d2" providerId="ADAL" clId="{19BC1C75-734E-4914-9CA7-02448D30FC8C}" dt="2020-12-03T21:24:37.648" v="2342" actId="1076"/>
          <ac:spMkLst>
            <pc:docMk/>
            <pc:sldMk cId="0" sldId="285"/>
            <ac:spMk id="41064" creationId="{2033306D-A21A-4A94-ADC8-5B1725AA3789}"/>
          </ac:spMkLst>
        </pc:spChg>
        <pc:spChg chg="mod">
          <ac:chgData name="Robert T Welch" userId="6fae88d7-35f0-46e4-b600-cc532374d6d2" providerId="ADAL" clId="{19BC1C75-734E-4914-9CA7-02448D30FC8C}" dt="2020-12-03T21:24:37.648" v="2342" actId="1076"/>
          <ac:spMkLst>
            <pc:docMk/>
            <pc:sldMk cId="0" sldId="285"/>
            <ac:spMk id="41065" creationId="{D77AEEE4-A6C7-4BAC-B33C-6CB8F36067C8}"/>
          </ac:spMkLst>
        </pc:spChg>
        <pc:spChg chg="mod">
          <ac:chgData name="Robert T Welch" userId="6fae88d7-35f0-46e4-b600-cc532374d6d2" providerId="ADAL" clId="{19BC1C75-734E-4914-9CA7-02448D30FC8C}" dt="2020-12-03T21:24:37.648" v="2342" actId="1076"/>
          <ac:spMkLst>
            <pc:docMk/>
            <pc:sldMk cId="0" sldId="285"/>
            <ac:spMk id="41066" creationId="{763EE362-3CA8-4937-923C-8728811236A2}"/>
          </ac:spMkLst>
        </pc:spChg>
        <pc:spChg chg="mod">
          <ac:chgData name="Robert T Welch" userId="6fae88d7-35f0-46e4-b600-cc532374d6d2" providerId="ADAL" clId="{19BC1C75-734E-4914-9CA7-02448D30FC8C}" dt="2020-12-03T21:24:37.648" v="2342" actId="1076"/>
          <ac:spMkLst>
            <pc:docMk/>
            <pc:sldMk cId="0" sldId="285"/>
            <ac:spMk id="41067" creationId="{D5B989D5-E8C7-492B-95E4-6FA32E49FCDF}"/>
          </ac:spMkLst>
        </pc:spChg>
        <pc:spChg chg="mod">
          <ac:chgData name="Robert T Welch" userId="6fae88d7-35f0-46e4-b600-cc532374d6d2" providerId="ADAL" clId="{19BC1C75-734E-4914-9CA7-02448D30FC8C}" dt="2020-12-03T21:24:37.648" v="2342" actId="1076"/>
          <ac:spMkLst>
            <pc:docMk/>
            <pc:sldMk cId="0" sldId="285"/>
            <ac:spMk id="41068" creationId="{B5CFB65C-705D-4107-A615-6AF95CB441BB}"/>
          </ac:spMkLst>
        </pc:spChg>
        <pc:spChg chg="mod">
          <ac:chgData name="Robert T Welch" userId="6fae88d7-35f0-46e4-b600-cc532374d6d2" providerId="ADAL" clId="{19BC1C75-734E-4914-9CA7-02448D30FC8C}" dt="2020-12-03T21:24:37.648" v="2342" actId="1076"/>
          <ac:spMkLst>
            <pc:docMk/>
            <pc:sldMk cId="0" sldId="285"/>
            <ac:spMk id="41069" creationId="{FA4A33BD-2E36-4B8A-8082-58EA1832FCDE}"/>
          </ac:spMkLst>
        </pc:spChg>
        <pc:spChg chg="mod">
          <ac:chgData name="Robert T Welch" userId="6fae88d7-35f0-46e4-b600-cc532374d6d2" providerId="ADAL" clId="{19BC1C75-734E-4914-9CA7-02448D30FC8C}" dt="2020-12-03T21:24:37.648" v="2342" actId="1076"/>
          <ac:spMkLst>
            <pc:docMk/>
            <pc:sldMk cId="0" sldId="285"/>
            <ac:spMk id="41070" creationId="{70758F32-3113-4FD0-93F7-A61AC4402295}"/>
          </ac:spMkLst>
        </pc:spChg>
        <pc:spChg chg="mod">
          <ac:chgData name="Robert T Welch" userId="6fae88d7-35f0-46e4-b600-cc532374d6d2" providerId="ADAL" clId="{19BC1C75-734E-4914-9CA7-02448D30FC8C}" dt="2020-12-03T21:24:37.648" v="2342" actId="1076"/>
          <ac:spMkLst>
            <pc:docMk/>
            <pc:sldMk cId="0" sldId="285"/>
            <ac:spMk id="41071" creationId="{C876170A-6D05-4EA4-BF70-E858D527CF4A}"/>
          </ac:spMkLst>
        </pc:spChg>
        <pc:spChg chg="mod">
          <ac:chgData name="Robert T Welch" userId="6fae88d7-35f0-46e4-b600-cc532374d6d2" providerId="ADAL" clId="{19BC1C75-734E-4914-9CA7-02448D30FC8C}" dt="2020-12-03T21:24:37.648" v="2342" actId="1076"/>
          <ac:spMkLst>
            <pc:docMk/>
            <pc:sldMk cId="0" sldId="285"/>
            <ac:spMk id="41072" creationId="{148F80D8-BFA2-45A8-8984-7D059F0C061F}"/>
          </ac:spMkLst>
        </pc:spChg>
        <pc:spChg chg="mod">
          <ac:chgData name="Robert T Welch" userId="6fae88d7-35f0-46e4-b600-cc532374d6d2" providerId="ADAL" clId="{19BC1C75-734E-4914-9CA7-02448D30FC8C}" dt="2020-12-03T21:24:37.648" v="2342" actId="1076"/>
          <ac:spMkLst>
            <pc:docMk/>
            <pc:sldMk cId="0" sldId="285"/>
            <ac:spMk id="41073" creationId="{0FC8789D-1D88-4B62-9ACF-46B97BA4BAB4}"/>
          </ac:spMkLst>
        </pc:spChg>
        <pc:spChg chg="mod">
          <ac:chgData name="Robert T Welch" userId="6fae88d7-35f0-46e4-b600-cc532374d6d2" providerId="ADAL" clId="{19BC1C75-734E-4914-9CA7-02448D30FC8C}" dt="2020-12-03T21:24:37.648" v="2342" actId="1076"/>
          <ac:spMkLst>
            <pc:docMk/>
            <pc:sldMk cId="0" sldId="285"/>
            <ac:spMk id="41074" creationId="{9DB852AE-5241-44C7-B54D-DEC8909300D0}"/>
          </ac:spMkLst>
        </pc:spChg>
        <pc:spChg chg="mod">
          <ac:chgData name="Robert T Welch" userId="6fae88d7-35f0-46e4-b600-cc532374d6d2" providerId="ADAL" clId="{19BC1C75-734E-4914-9CA7-02448D30FC8C}" dt="2020-12-03T21:24:37.648" v="2342" actId="1076"/>
          <ac:spMkLst>
            <pc:docMk/>
            <pc:sldMk cId="0" sldId="285"/>
            <ac:spMk id="41075" creationId="{14404778-3384-441D-BEFE-183BDCEAFE98}"/>
          </ac:spMkLst>
        </pc:spChg>
        <pc:spChg chg="mod">
          <ac:chgData name="Robert T Welch" userId="6fae88d7-35f0-46e4-b600-cc532374d6d2" providerId="ADAL" clId="{19BC1C75-734E-4914-9CA7-02448D30FC8C}" dt="2020-12-03T21:24:37.648" v="2342" actId="1076"/>
          <ac:spMkLst>
            <pc:docMk/>
            <pc:sldMk cId="0" sldId="285"/>
            <ac:spMk id="41076" creationId="{B6C156B8-A1D9-4925-AFB4-B8E14A35B447}"/>
          </ac:spMkLst>
        </pc:spChg>
        <pc:spChg chg="mod">
          <ac:chgData name="Robert T Welch" userId="6fae88d7-35f0-46e4-b600-cc532374d6d2" providerId="ADAL" clId="{19BC1C75-734E-4914-9CA7-02448D30FC8C}" dt="2020-12-03T21:24:37.648" v="2342" actId="1076"/>
          <ac:spMkLst>
            <pc:docMk/>
            <pc:sldMk cId="0" sldId="285"/>
            <ac:spMk id="41077" creationId="{2E4AF3C4-66FD-4EF0-AE8A-A1F46B3691C2}"/>
          </ac:spMkLst>
        </pc:spChg>
        <pc:spChg chg="mod">
          <ac:chgData name="Robert T Welch" userId="6fae88d7-35f0-46e4-b600-cc532374d6d2" providerId="ADAL" clId="{19BC1C75-734E-4914-9CA7-02448D30FC8C}" dt="2020-12-03T21:24:37.648" v="2342" actId="1076"/>
          <ac:spMkLst>
            <pc:docMk/>
            <pc:sldMk cId="0" sldId="285"/>
            <ac:spMk id="41078" creationId="{288116E7-199E-4B1C-AAC7-E9D4F3D2CA2F}"/>
          </ac:spMkLst>
        </pc:spChg>
        <pc:spChg chg="mod">
          <ac:chgData name="Robert T Welch" userId="6fae88d7-35f0-46e4-b600-cc532374d6d2" providerId="ADAL" clId="{19BC1C75-734E-4914-9CA7-02448D30FC8C}" dt="2020-12-03T21:24:37.648" v="2342" actId="1076"/>
          <ac:spMkLst>
            <pc:docMk/>
            <pc:sldMk cId="0" sldId="285"/>
            <ac:spMk id="41079" creationId="{8C579E4E-5811-4E82-8E62-FAD12678834E}"/>
          </ac:spMkLst>
        </pc:spChg>
        <pc:spChg chg="mod">
          <ac:chgData name="Robert T Welch" userId="6fae88d7-35f0-46e4-b600-cc532374d6d2" providerId="ADAL" clId="{19BC1C75-734E-4914-9CA7-02448D30FC8C}" dt="2020-12-03T21:24:37.648" v="2342" actId="1076"/>
          <ac:spMkLst>
            <pc:docMk/>
            <pc:sldMk cId="0" sldId="285"/>
            <ac:spMk id="41080" creationId="{ABCA64C8-BE8E-48D8-AEF6-D77E727D9D9D}"/>
          </ac:spMkLst>
        </pc:spChg>
        <pc:spChg chg="mod">
          <ac:chgData name="Robert T Welch" userId="6fae88d7-35f0-46e4-b600-cc532374d6d2" providerId="ADAL" clId="{19BC1C75-734E-4914-9CA7-02448D30FC8C}" dt="2020-12-03T21:24:37.648" v="2342" actId="1076"/>
          <ac:spMkLst>
            <pc:docMk/>
            <pc:sldMk cId="0" sldId="285"/>
            <ac:spMk id="41081" creationId="{CD8A5B13-4128-448C-B011-53E5AC7001F0}"/>
          </ac:spMkLst>
        </pc:spChg>
        <pc:spChg chg="mod">
          <ac:chgData name="Robert T Welch" userId="6fae88d7-35f0-46e4-b600-cc532374d6d2" providerId="ADAL" clId="{19BC1C75-734E-4914-9CA7-02448D30FC8C}" dt="2020-12-03T21:24:37.648" v="2342" actId="1076"/>
          <ac:spMkLst>
            <pc:docMk/>
            <pc:sldMk cId="0" sldId="285"/>
            <ac:spMk id="41082" creationId="{5338C1AC-BEFE-4897-B384-A1FADEB92149}"/>
          </ac:spMkLst>
        </pc:spChg>
        <pc:spChg chg="mod">
          <ac:chgData name="Robert T Welch" userId="6fae88d7-35f0-46e4-b600-cc532374d6d2" providerId="ADAL" clId="{19BC1C75-734E-4914-9CA7-02448D30FC8C}" dt="2020-12-03T21:24:37.648" v="2342" actId="1076"/>
          <ac:spMkLst>
            <pc:docMk/>
            <pc:sldMk cId="0" sldId="285"/>
            <ac:spMk id="41083" creationId="{9581EBB0-8C21-43A4-A8B1-B55E8B25D522}"/>
          </ac:spMkLst>
        </pc:spChg>
        <pc:spChg chg="mod">
          <ac:chgData name="Robert T Welch" userId="6fae88d7-35f0-46e4-b600-cc532374d6d2" providerId="ADAL" clId="{19BC1C75-734E-4914-9CA7-02448D30FC8C}" dt="2020-12-03T21:24:37.648" v="2342" actId="1076"/>
          <ac:spMkLst>
            <pc:docMk/>
            <pc:sldMk cId="0" sldId="285"/>
            <ac:spMk id="41084" creationId="{254698CA-762C-42EC-8BE5-EAF067509C1A}"/>
          </ac:spMkLst>
        </pc:spChg>
        <pc:spChg chg="mod">
          <ac:chgData name="Robert T Welch" userId="6fae88d7-35f0-46e4-b600-cc532374d6d2" providerId="ADAL" clId="{19BC1C75-734E-4914-9CA7-02448D30FC8C}" dt="2020-12-03T21:24:37.648" v="2342" actId="1076"/>
          <ac:spMkLst>
            <pc:docMk/>
            <pc:sldMk cId="0" sldId="285"/>
            <ac:spMk id="41085" creationId="{7969D5EA-43B8-437A-A593-BA24FDCD2AB3}"/>
          </ac:spMkLst>
        </pc:spChg>
        <pc:spChg chg="mod">
          <ac:chgData name="Robert T Welch" userId="6fae88d7-35f0-46e4-b600-cc532374d6d2" providerId="ADAL" clId="{19BC1C75-734E-4914-9CA7-02448D30FC8C}" dt="2020-12-03T21:24:37.648" v="2342" actId="1076"/>
          <ac:spMkLst>
            <pc:docMk/>
            <pc:sldMk cId="0" sldId="285"/>
            <ac:spMk id="41086" creationId="{33D20F46-1964-4FCA-AF0D-0DFCAD5E3888}"/>
          </ac:spMkLst>
        </pc:spChg>
        <pc:spChg chg="mod">
          <ac:chgData name="Robert T Welch" userId="6fae88d7-35f0-46e4-b600-cc532374d6d2" providerId="ADAL" clId="{19BC1C75-734E-4914-9CA7-02448D30FC8C}" dt="2020-12-03T21:24:37.648" v="2342" actId="1076"/>
          <ac:spMkLst>
            <pc:docMk/>
            <pc:sldMk cId="0" sldId="285"/>
            <ac:spMk id="41087" creationId="{6840606F-AA0A-4417-AB88-AD59B998BA41}"/>
          </ac:spMkLst>
        </pc:spChg>
        <pc:spChg chg="mod">
          <ac:chgData name="Robert T Welch" userId="6fae88d7-35f0-46e4-b600-cc532374d6d2" providerId="ADAL" clId="{19BC1C75-734E-4914-9CA7-02448D30FC8C}" dt="2020-12-03T21:24:37.648" v="2342" actId="1076"/>
          <ac:spMkLst>
            <pc:docMk/>
            <pc:sldMk cId="0" sldId="285"/>
            <ac:spMk id="41088" creationId="{1E24136A-29BE-4FE4-BAE1-2B031C8E001E}"/>
          </ac:spMkLst>
        </pc:spChg>
        <pc:spChg chg="mod">
          <ac:chgData name="Robert T Welch" userId="6fae88d7-35f0-46e4-b600-cc532374d6d2" providerId="ADAL" clId="{19BC1C75-734E-4914-9CA7-02448D30FC8C}" dt="2020-12-03T21:24:37.648" v="2342" actId="1076"/>
          <ac:spMkLst>
            <pc:docMk/>
            <pc:sldMk cId="0" sldId="285"/>
            <ac:spMk id="41089" creationId="{00E0DBAF-061B-4522-BABB-7B073C6179DE}"/>
          </ac:spMkLst>
        </pc:spChg>
        <pc:spChg chg="mod">
          <ac:chgData name="Robert T Welch" userId="6fae88d7-35f0-46e4-b600-cc532374d6d2" providerId="ADAL" clId="{19BC1C75-734E-4914-9CA7-02448D30FC8C}" dt="2020-12-03T21:24:37.648" v="2342" actId="1076"/>
          <ac:spMkLst>
            <pc:docMk/>
            <pc:sldMk cId="0" sldId="285"/>
            <ac:spMk id="41090" creationId="{65FA0982-E52E-4AA2-B572-84FD920148E8}"/>
          </ac:spMkLst>
        </pc:spChg>
        <pc:spChg chg="mod">
          <ac:chgData name="Robert T Welch" userId="6fae88d7-35f0-46e4-b600-cc532374d6d2" providerId="ADAL" clId="{19BC1C75-734E-4914-9CA7-02448D30FC8C}" dt="2020-12-03T21:24:37.648" v="2342" actId="1076"/>
          <ac:spMkLst>
            <pc:docMk/>
            <pc:sldMk cId="0" sldId="285"/>
            <ac:spMk id="41091" creationId="{436DB072-DC85-4412-B67A-39434D4328BB}"/>
          </ac:spMkLst>
        </pc:spChg>
        <pc:spChg chg="mod">
          <ac:chgData name="Robert T Welch" userId="6fae88d7-35f0-46e4-b600-cc532374d6d2" providerId="ADAL" clId="{19BC1C75-734E-4914-9CA7-02448D30FC8C}" dt="2020-12-03T21:24:37.648" v="2342" actId="1076"/>
          <ac:spMkLst>
            <pc:docMk/>
            <pc:sldMk cId="0" sldId="285"/>
            <ac:spMk id="41092" creationId="{15A5142E-3821-4446-A32D-ADAA398867D0}"/>
          </ac:spMkLst>
        </pc:spChg>
        <pc:spChg chg="mod">
          <ac:chgData name="Robert T Welch" userId="6fae88d7-35f0-46e4-b600-cc532374d6d2" providerId="ADAL" clId="{19BC1C75-734E-4914-9CA7-02448D30FC8C}" dt="2020-12-03T21:24:37.648" v="2342" actId="1076"/>
          <ac:spMkLst>
            <pc:docMk/>
            <pc:sldMk cId="0" sldId="285"/>
            <ac:spMk id="41093" creationId="{4A1DC723-524C-4293-BEAA-DCC0D2F0FAA2}"/>
          </ac:spMkLst>
        </pc:spChg>
        <pc:spChg chg="mod">
          <ac:chgData name="Robert T Welch" userId="6fae88d7-35f0-46e4-b600-cc532374d6d2" providerId="ADAL" clId="{19BC1C75-734E-4914-9CA7-02448D30FC8C}" dt="2020-12-03T21:24:37.648" v="2342" actId="1076"/>
          <ac:spMkLst>
            <pc:docMk/>
            <pc:sldMk cId="0" sldId="285"/>
            <ac:spMk id="41094" creationId="{E4DA246A-39E9-4998-8256-E0A344EBDA24}"/>
          </ac:spMkLst>
        </pc:spChg>
        <pc:spChg chg="mod">
          <ac:chgData name="Robert T Welch" userId="6fae88d7-35f0-46e4-b600-cc532374d6d2" providerId="ADAL" clId="{19BC1C75-734E-4914-9CA7-02448D30FC8C}" dt="2020-12-03T21:24:37.648" v="2342" actId="1076"/>
          <ac:spMkLst>
            <pc:docMk/>
            <pc:sldMk cId="0" sldId="285"/>
            <ac:spMk id="41095" creationId="{5C1DE3AF-BE91-4561-8D65-285DAAEFE8D9}"/>
          </ac:spMkLst>
        </pc:spChg>
        <pc:spChg chg="mod">
          <ac:chgData name="Robert T Welch" userId="6fae88d7-35f0-46e4-b600-cc532374d6d2" providerId="ADAL" clId="{19BC1C75-734E-4914-9CA7-02448D30FC8C}" dt="2020-12-03T21:24:37.648" v="2342" actId="1076"/>
          <ac:spMkLst>
            <pc:docMk/>
            <pc:sldMk cId="0" sldId="285"/>
            <ac:spMk id="41096" creationId="{32091E41-D48A-4D43-A1E7-FBA1687135ED}"/>
          </ac:spMkLst>
        </pc:spChg>
        <pc:spChg chg="mod">
          <ac:chgData name="Robert T Welch" userId="6fae88d7-35f0-46e4-b600-cc532374d6d2" providerId="ADAL" clId="{19BC1C75-734E-4914-9CA7-02448D30FC8C}" dt="2020-12-03T21:24:37.648" v="2342" actId="1076"/>
          <ac:spMkLst>
            <pc:docMk/>
            <pc:sldMk cId="0" sldId="285"/>
            <ac:spMk id="41097" creationId="{EEF582CB-5F9C-4E1E-9635-4DBE09FC29F3}"/>
          </ac:spMkLst>
        </pc:spChg>
        <pc:spChg chg="mod">
          <ac:chgData name="Robert T Welch" userId="6fae88d7-35f0-46e4-b600-cc532374d6d2" providerId="ADAL" clId="{19BC1C75-734E-4914-9CA7-02448D30FC8C}" dt="2020-12-03T21:24:37.648" v="2342" actId="1076"/>
          <ac:spMkLst>
            <pc:docMk/>
            <pc:sldMk cId="0" sldId="285"/>
            <ac:spMk id="41098" creationId="{9A4B19BD-00AC-4AFD-BA4D-7046BABFE5FA}"/>
          </ac:spMkLst>
        </pc:spChg>
        <pc:spChg chg="mod">
          <ac:chgData name="Robert T Welch" userId="6fae88d7-35f0-46e4-b600-cc532374d6d2" providerId="ADAL" clId="{19BC1C75-734E-4914-9CA7-02448D30FC8C}" dt="2020-12-03T21:24:37.648" v="2342" actId="1076"/>
          <ac:spMkLst>
            <pc:docMk/>
            <pc:sldMk cId="0" sldId="285"/>
            <ac:spMk id="41099" creationId="{149B7338-5912-4FF0-AB94-C3A040983982}"/>
          </ac:spMkLst>
        </pc:spChg>
        <pc:spChg chg="mod">
          <ac:chgData name="Robert T Welch" userId="6fae88d7-35f0-46e4-b600-cc532374d6d2" providerId="ADAL" clId="{19BC1C75-734E-4914-9CA7-02448D30FC8C}" dt="2020-12-03T21:24:37.648" v="2342" actId="1076"/>
          <ac:spMkLst>
            <pc:docMk/>
            <pc:sldMk cId="0" sldId="285"/>
            <ac:spMk id="41100" creationId="{42AF06A3-8710-4C94-B961-B470C6BDC1ED}"/>
          </ac:spMkLst>
        </pc:spChg>
        <pc:spChg chg="mod">
          <ac:chgData name="Robert T Welch" userId="6fae88d7-35f0-46e4-b600-cc532374d6d2" providerId="ADAL" clId="{19BC1C75-734E-4914-9CA7-02448D30FC8C}" dt="2020-12-03T21:24:37.648" v="2342" actId="1076"/>
          <ac:spMkLst>
            <pc:docMk/>
            <pc:sldMk cId="0" sldId="285"/>
            <ac:spMk id="41101" creationId="{1BBE5B10-D1A3-4013-BC8B-9F703C66476D}"/>
          </ac:spMkLst>
        </pc:spChg>
        <pc:spChg chg="mod">
          <ac:chgData name="Robert T Welch" userId="6fae88d7-35f0-46e4-b600-cc532374d6d2" providerId="ADAL" clId="{19BC1C75-734E-4914-9CA7-02448D30FC8C}" dt="2020-12-03T21:24:37.648" v="2342" actId="1076"/>
          <ac:spMkLst>
            <pc:docMk/>
            <pc:sldMk cId="0" sldId="285"/>
            <ac:spMk id="41102" creationId="{E1ACF8C7-41E9-4873-A778-C8443C02319E}"/>
          </ac:spMkLst>
        </pc:spChg>
        <pc:spChg chg="mod">
          <ac:chgData name="Robert T Welch" userId="6fae88d7-35f0-46e4-b600-cc532374d6d2" providerId="ADAL" clId="{19BC1C75-734E-4914-9CA7-02448D30FC8C}" dt="2020-12-03T21:24:37.648" v="2342" actId="1076"/>
          <ac:spMkLst>
            <pc:docMk/>
            <pc:sldMk cId="0" sldId="285"/>
            <ac:spMk id="41103" creationId="{F97A74E5-8BB6-4A2B-A731-63F5134232CC}"/>
          </ac:spMkLst>
        </pc:spChg>
        <pc:spChg chg="mod">
          <ac:chgData name="Robert T Welch" userId="6fae88d7-35f0-46e4-b600-cc532374d6d2" providerId="ADAL" clId="{19BC1C75-734E-4914-9CA7-02448D30FC8C}" dt="2020-12-03T21:24:37.648" v="2342" actId="1076"/>
          <ac:spMkLst>
            <pc:docMk/>
            <pc:sldMk cId="0" sldId="285"/>
            <ac:spMk id="41104" creationId="{17547C63-F54B-486C-ADD5-FA0094412A8D}"/>
          </ac:spMkLst>
        </pc:spChg>
        <pc:spChg chg="mod">
          <ac:chgData name="Robert T Welch" userId="6fae88d7-35f0-46e4-b600-cc532374d6d2" providerId="ADAL" clId="{19BC1C75-734E-4914-9CA7-02448D30FC8C}" dt="2020-12-03T21:24:37.648" v="2342" actId="1076"/>
          <ac:spMkLst>
            <pc:docMk/>
            <pc:sldMk cId="0" sldId="285"/>
            <ac:spMk id="41105" creationId="{1868D556-C06C-40FD-9FCE-3E3FDBA4FE1F}"/>
          </ac:spMkLst>
        </pc:spChg>
        <pc:spChg chg="mod">
          <ac:chgData name="Robert T Welch" userId="6fae88d7-35f0-46e4-b600-cc532374d6d2" providerId="ADAL" clId="{19BC1C75-734E-4914-9CA7-02448D30FC8C}" dt="2020-12-03T21:24:37.648" v="2342" actId="1076"/>
          <ac:spMkLst>
            <pc:docMk/>
            <pc:sldMk cId="0" sldId="285"/>
            <ac:spMk id="41106" creationId="{03A1EFA1-4EF8-480A-BF4E-835603F904AB}"/>
          </ac:spMkLst>
        </pc:spChg>
        <pc:spChg chg="mod">
          <ac:chgData name="Robert T Welch" userId="6fae88d7-35f0-46e4-b600-cc532374d6d2" providerId="ADAL" clId="{19BC1C75-734E-4914-9CA7-02448D30FC8C}" dt="2020-12-03T21:24:37.648" v="2342" actId="1076"/>
          <ac:spMkLst>
            <pc:docMk/>
            <pc:sldMk cId="0" sldId="285"/>
            <ac:spMk id="41107" creationId="{EA77E597-9835-4F28-B2C3-27854BAE8ED2}"/>
          </ac:spMkLst>
        </pc:spChg>
        <pc:spChg chg="mod">
          <ac:chgData name="Robert T Welch" userId="6fae88d7-35f0-46e4-b600-cc532374d6d2" providerId="ADAL" clId="{19BC1C75-734E-4914-9CA7-02448D30FC8C}" dt="2020-12-03T21:24:37.648" v="2342" actId="1076"/>
          <ac:spMkLst>
            <pc:docMk/>
            <pc:sldMk cId="0" sldId="285"/>
            <ac:spMk id="41108" creationId="{BD37E34B-C84D-4EEE-A782-8F0462D4B5C2}"/>
          </ac:spMkLst>
        </pc:spChg>
        <pc:spChg chg="mod">
          <ac:chgData name="Robert T Welch" userId="6fae88d7-35f0-46e4-b600-cc532374d6d2" providerId="ADAL" clId="{19BC1C75-734E-4914-9CA7-02448D30FC8C}" dt="2020-12-03T21:24:37.648" v="2342" actId="1076"/>
          <ac:spMkLst>
            <pc:docMk/>
            <pc:sldMk cId="0" sldId="285"/>
            <ac:spMk id="41109" creationId="{BEE41564-9BE4-4B1F-B36B-6FA76BD35EDA}"/>
          </ac:spMkLst>
        </pc:spChg>
        <pc:spChg chg="mod">
          <ac:chgData name="Robert T Welch" userId="6fae88d7-35f0-46e4-b600-cc532374d6d2" providerId="ADAL" clId="{19BC1C75-734E-4914-9CA7-02448D30FC8C}" dt="2020-12-03T21:24:37.648" v="2342" actId="1076"/>
          <ac:spMkLst>
            <pc:docMk/>
            <pc:sldMk cId="0" sldId="285"/>
            <ac:spMk id="41110" creationId="{DF54D466-5EB1-48FB-A766-B30297C01D3C}"/>
          </ac:spMkLst>
        </pc:spChg>
        <pc:spChg chg="mod">
          <ac:chgData name="Robert T Welch" userId="6fae88d7-35f0-46e4-b600-cc532374d6d2" providerId="ADAL" clId="{19BC1C75-734E-4914-9CA7-02448D30FC8C}" dt="2020-12-03T21:24:37.648" v="2342" actId="1076"/>
          <ac:spMkLst>
            <pc:docMk/>
            <pc:sldMk cId="0" sldId="285"/>
            <ac:spMk id="41111" creationId="{17EB2A7D-4D33-4D74-983D-231A7E0962F6}"/>
          </ac:spMkLst>
        </pc:spChg>
        <pc:spChg chg="mod">
          <ac:chgData name="Robert T Welch" userId="6fae88d7-35f0-46e4-b600-cc532374d6d2" providerId="ADAL" clId="{19BC1C75-734E-4914-9CA7-02448D30FC8C}" dt="2020-12-03T21:24:37.648" v="2342" actId="1076"/>
          <ac:spMkLst>
            <pc:docMk/>
            <pc:sldMk cId="0" sldId="285"/>
            <ac:spMk id="41112" creationId="{2D8D06FD-B728-46D2-95F2-3E4BE078DA31}"/>
          </ac:spMkLst>
        </pc:spChg>
        <pc:spChg chg="mod">
          <ac:chgData name="Robert T Welch" userId="6fae88d7-35f0-46e4-b600-cc532374d6d2" providerId="ADAL" clId="{19BC1C75-734E-4914-9CA7-02448D30FC8C}" dt="2020-12-03T21:24:37.648" v="2342" actId="1076"/>
          <ac:spMkLst>
            <pc:docMk/>
            <pc:sldMk cId="0" sldId="285"/>
            <ac:spMk id="41113" creationId="{E28771B6-86C0-401D-B7CD-7693D8B6858E}"/>
          </ac:spMkLst>
        </pc:spChg>
        <pc:spChg chg="mod">
          <ac:chgData name="Robert T Welch" userId="6fae88d7-35f0-46e4-b600-cc532374d6d2" providerId="ADAL" clId="{19BC1C75-734E-4914-9CA7-02448D30FC8C}" dt="2020-12-03T21:24:37.648" v="2342" actId="1076"/>
          <ac:spMkLst>
            <pc:docMk/>
            <pc:sldMk cId="0" sldId="285"/>
            <ac:spMk id="41114" creationId="{2765DBD8-F3D1-40D0-842F-D131CCCC28EE}"/>
          </ac:spMkLst>
        </pc:spChg>
        <pc:spChg chg="mod">
          <ac:chgData name="Robert T Welch" userId="6fae88d7-35f0-46e4-b600-cc532374d6d2" providerId="ADAL" clId="{19BC1C75-734E-4914-9CA7-02448D30FC8C}" dt="2020-12-03T21:24:37.648" v="2342" actId="1076"/>
          <ac:spMkLst>
            <pc:docMk/>
            <pc:sldMk cId="0" sldId="285"/>
            <ac:spMk id="41115" creationId="{FB3F7F38-71E7-4198-BD22-AF9A04B22C59}"/>
          </ac:spMkLst>
        </pc:spChg>
        <pc:spChg chg="mod">
          <ac:chgData name="Robert T Welch" userId="6fae88d7-35f0-46e4-b600-cc532374d6d2" providerId="ADAL" clId="{19BC1C75-734E-4914-9CA7-02448D30FC8C}" dt="2020-12-03T21:24:37.648" v="2342" actId="1076"/>
          <ac:spMkLst>
            <pc:docMk/>
            <pc:sldMk cId="0" sldId="285"/>
            <ac:spMk id="41116" creationId="{463B1466-AAEE-4EF3-AFC4-EB53CF2B1BA6}"/>
          </ac:spMkLst>
        </pc:spChg>
        <pc:spChg chg="mod">
          <ac:chgData name="Robert T Welch" userId="6fae88d7-35f0-46e4-b600-cc532374d6d2" providerId="ADAL" clId="{19BC1C75-734E-4914-9CA7-02448D30FC8C}" dt="2020-12-03T21:24:37.648" v="2342" actId="1076"/>
          <ac:spMkLst>
            <pc:docMk/>
            <pc:sldMk cId="0" sldId="285"/>
            <ac:spMk id="41117" creationId="{0865D7F1-65F4-4E40-AC88-1787300AC9C5}"/>
          </ac:spMkLst>
        </pc:spChg>
        <pc:spChg chg="mod">
          <ac:chgData name="Robert T Welch" userId="6fae88d7-35f0-46e4-b600-cc532374d6d2" providerId="ADAL" clId="{19BC1C75-734E-4914-9CA7-02448D30FC8C}" dt="2020-12-03T21:24:37.648" v="2342" actId="1076"/>
          <ac:spMkLst>
            <pc:docMk/>
            <pc:sldMk cId="0" sldId="285"/>
            <ac:spMk id="41118" creationId="{A940BF41-155F-4065-B7D1-28B04D349FA3}"/>
          </ac:spMkLst>
        </pc:spChg>
        <pc:spChg chg="mod">
          <ac:chgData name="Robert T Welch" userId="6fae88d7-35f0-46e4-b600-cc532374d6d2" providerId="ADAL" clId="{19BC1C75-734E-4914-9CA7-02448D30FC8C}" dt="2020-12-03T21:24:37.648" v="2342" actId="1076"/>
          <ac:spMkLst>
            <pc:docMk/>
            <pc:sldMk cId="0" sldId="285"/>
            <ac:spMk id="41119" creationId="{C85CFF3D-7BD5-46FA-851F-CDFA0FC294C0}"/>
          </ac:spMkLst>
        </pc:spChg>
        <pc:spChg chg="mod">
          <ac:chgData name="Robert T Welch" userId="6fae88d7-35f0-46e4-b600-cc532374d6d2" providerId="ADAL" clId="{19BC1C75-734E-4914-9CA7-02448D30FC8C}" dt="2020-12-03T21:24:37.648" v="2342" actId="1076"/>
          <ac:spMkLst>
            <pc:docMk/>
            <pc:sldMk cId="0" sldId="285"/>
            <ac:spMk id="41120" creationId="{F9EBCD3E-CCE6-4600-920B-A426E66199A7}"/>
          </ac:spMkLst>
        </pc:spChg>
        <pc:grpChg chg="mod">
          <ac:chgData name="Robert T Welch" userId="6fae88d7-35f0-46e4-b600-cc532374d6d2" providerId="ADAL" clId="{19BC1C75-734E-4914-9CA7-02448D30FC8C}" dt="2020-12-03T21:24:37.648" v="2342" actId="1076"/>
          <ac:grpSpMkLst>
            <pc:docMk/>
            <pc:sldMk cId="0" sldId="285"/>
            <ac:grpSpMk id="40964" creationId="{771CC0BB-2BD7-42B2-91A5-97F4ECAF458C}"/>
          </ac:grpSpMkLst>
        </pc:grpChg>
      </pc:sldChg>
      <pc:sldChg chg="modSp mod modNotes">
        <pc:chgData name="Robert T Welch" userId="6fae88d7-35f0-46e4-b600-cc532374d6d2" providerId="ADAL" clId="{19BC1C75-734E-4914-9CA7-02448D30FC8C}" dt="2020-12-08T20:16:13.420" v="3398" actId="20577"/>
        <pc:sldMkLst>
          <pc:docMk/>
          <pc:sldMk cId="0" sldId="294"/>
        </pc:sldMkLst>
        <pc:spChg chg="mod">
          <ac:chgData name="Robert T Welch" userId="6fae88d7-35f0-46e4-b600-cc532374d6d2" providerId="ADAL" clId="{19BC1C75-734E-4914-9CA7-02448D30FC8C}" dt="2020-11-23T15:32:43.011" v="448" actId="20577"/>
          <ac:spMkLst>
            <pc:docMk/>
            <pc:sldMk cId="0" sldId="294"/>
            <ac:spMk id="53268" creationId="{EF32E696-6EA4-4BFD-A550-AF0183D60D50}"/>
          </ac:spMkLst>
        </pc:spChg>
        <pc:spChg chg="mod">
          <ac:chgData name="Robert T Welch" userId="6fae88d7-35f0-46e4-b600-cc532374d6d2" providerId="ADAL" clId="{19BC1C75-734E-4914-9CA7-02448D30FC8C}" dt="2020-12-08T20:16:13.420" v="3398" actId="20577"/>
          <ac:spMkLst>
            <pc:docMk/>
            <pc:sldMk cId="0" sldId="294"/>
            <ac:spMk id="53269" creationId="{D3E55347-68D6-415F-8F92-61CEE7F292C5}"/>
          </ac:spMkLst>
        </pc:spChg>
        <pc:graphicFrameChg chg="mod modGraphic">
          <ac:chgData name="Robert T Welch" userId="6fae88d7-35f0-46e4-b600-cc532374d6d2" providerId="ADAL" clId="{19BC1C75-734E-4914-9CA7-02448D30FC8C}" dt="2020-12-03T19:18:38.685" v="1609" actId="20577"/>
          <ac:graphicFrameMkLst>
            <pc:docMk/>
            <pc:sldMk cId="0" sldId="294"/>
            <ac:graphicFrameMk id="5" creationId="{C365C786-D9EB-4EC3-9CAE-AA58B1BBF6CB}"/>
          </ac:graphicFrameMkLst>
        </pc:graphicFrameChg>
      </pc:sldChg>
      <pc:sldChg chg="addSp delSp modSp mod modNotes">
        <pc:chgData name="Robert T Welch" userId="6fae88d7-35f0-46e4-b600-cc532374d6d2" providerId="ADAL" clId="{19BC1C75-734E-4914-9CA7-02448D30FC8C}" dt="2020-12-08T20:14:21.509" v="3378" actId="1076"/>
        <pc:sldMkLst>
          <pc:docMk/>
          <pc:sldMk cId="0" sldId="296"/>
        </pc:sldMkLst>
        <pc:spChg chg="add del mod">
          <ac:chgData name="Robert T Welch" userId="6fae88d7-35f0-46e4-b600-cc532374d6d2" providerId="ADAL" clId="{19BC1C75-734E-4914-9CA7-02448D30FC8C}" dt="2020-12-03T21:40:46.746" v="2559" actId="478"/>
          <ac:spMkLst>
            <pc:docMk/>
            <pc:sldMk cId="0" sldId="296"/>
            <ac:spMk id="9" creationId="{68BBB335-E655-44E9-AF5C-A1B7938927F8}"/>
          </ac:spMkLst>
        </pc:spChg>
        <pc:spChg chg="mod">
          <ac:chgData name="Robert T Welch" userId="6fae88d7-35f0-46e4-b600-cc532374d6d2" providerId="ADAL" clId="{19BC1C75-734E-4914-9CA7-02448D30FC8C}" dt="2020-11-23T15:04:44.465" v="308" actId="20577"/>
          <ac:spMkLst>
            <pc:docMk/>
            <pc:sldMk cId="0" sldId="296"/>
            <ac:spMk id="30724" creationId="{95E53579-EEDF-43F4-98A9-B24005E83AD9}"/>
          </ac:spMkLst>
        </pc:spChg>
        <pc:spChg chg="mod">
          <ac:chgData name="Robert T Welch" userId="6fae88d7-35f0-46e4-b600-cc532374d6d2" providerId="ADAL" clId="{19BC1C75-734E-4914-9CA7-02448D30FC8C}" dt="2020-12-08T20:14:21.509" v="3378" actId="1076"/>
          <ac:spMkLst>
            <pc:docMk/>
            <pc:sldMk cId="0" sldId="296"/>
            <ac:spMk id="30728" creationId="{8B0F51C0-DF4E-4905-A273-ED023E87B26B}"/>
          </ac:spMkLst>
        </pc:spChg>
        <pc:graphicFrameChg chg="mod">
          <ac:chgData name="Robert T Welch" userId="6fae88d7-35f0-46e4-b600-cc532374d6d2" providerId="ADAL" clId="{19BC1C75-734E-4914-9CA7-02448D30FC8C}" dt="2020-12-03T21:39:07.341" v="2535"/>
          <ac:graphicFrameMkLst>
            <pc:docMk/>
            <pc:sldMk cId="0" sldId="296"/>
            <ac:graphicFrameMk id="30725" creationId="{2CB52387-8C77-464C-87F9-15D9945A1490}"/>
          </ac:graphicFrameMkLst>
        </pc:graphicFrameChg>
        <pc:graphicFrameChg chg="mod">
          <ac:chgData name="Robert T Welch" userId="6fae88d7-35f0-46e4-b600-cc532374d6d2" providerId="ADAL" clId="{19BC1C75-734E-4914-9CA7-02448D30FC8C}" dt="2020-12-03T21:40:32.957" v="2558"/>
          <ac:graphicFrameMkLst>
            <pc:docMk/>
            <pc:sldMk cId="0" sldId="296"/>
            <ac:graphicFrameMk id="30727" creationId="{4278E25D-8C5E-4936-A211-6D54088D40C4}"/>
          </ac:graphicFrameMkLst>
        </pc:graphicFrameChg>
      </pc:sldChg>
      <pc:sldChg chg="modSp mod modNotes">
        <pc:chgData name="Robert T Welch" userId="6fae88d7-35f0-46e4-b600-cc532374d6d2" providerId="ADAL" clId="{19BC1C75-734E-4914-9CA7-02448D30FC8C}" dt="2020-12-09T18:01:03.167" v="4040" actId="20577"/>
        <pc:sldMkLst>
          <pc:docMk/>
          <pc:sldMk cId="0" sldId="297"/>
        </pc:sldMkLst>
        <pc:spChg chg="mod">
          <ac:chgData name="Robert T Welch" userId="6fae88d7-35f0-46e4-b600-cc532374d6d2" providerId="ADAL" clId="{19BC1C75-734E-4914-9CA7-02448D30FC8C}" dt="2020-11-19T21:38:01.985" v="130" actId="20577"/>
          <ac:spMkLst>
            <pc:docMk/>
            <pc:sldMk cId="0" sldId="297"/>
            <ac:spMk id="39039" creationId="{1052B920-3BB1-4480-A78D-303A182EDF93}"/>
          </ac:spMkLst>
        </pc:spChg>
        <pc:graphicFrameChg chg="modGraphic">
          <ac:chgData name="Robert T Welch" userId="6fae88d7-35f0-46e4-b600-cc532374d6d2" providerId="ADAL" clId="{19BC1C75-734E-4914-9CA7-02448D30FC8C}" dt="2020-12-09T18:01:03.167" v="4040" actId="20577"/>
          <ac:graphicFrameMkLst>
            <pc:docMk/>
            <pc:sldMk cId="0" sldId="297"/>
            <ac:graphicFrameMk id="8" creationId="{292BE0EC-92F0-4981-84DB-6698643BE674}"/>
          </ac:graphicFrameMkLst>
        </pc:graphicFrameChg>
      </pc:sldChg>
      <pc:sldChg chg="addSp delSp modSp mod modNotes">
        <pc:chgData name="Robert T Welch" userId="6fae88d7-35f0-46e4-b600-cc532374d6d2" providerId="ADAL" clId="{19BC1C75-734E-4914-9CA7-02448D30FC8C}" dt="2020-12-08T19:44:24.410" v="3342"/>
        <pc:sldMkLst>
          <pc:docMk/>
          <pc:sldMk cId="0" sldId="298"/>
        </pc:sldMkLst>
        <pc:spChg chg="add del mod">
          <ac:chgData name="Robert T Welch" userId="6fae88d7-35f0-46e4-b600-cc532374d6d2" providerId="ADAL" clId="{19BC1C75-734E-4914-9CA7-02448D30FC8C}" dt="2020-12-08T19:36:48.717" v="3296" actId="478"/>
          <ac:spMkLst>
            <pc:docMk/>
            <pc:sldMk cId="0" sldId="298"/>
            <ac:spMk id="7" creationId="{FA2E6211-03CD-41D6-8DDE-245596F523DF}"/>
          </ac:spMkLst>
        </pc:spChg>
        <pc:spChg chg="mod">
          <ac:chgData name="Robert T Welch" userId="6fae88d7-35f0-46e4-b600-cc532374d6d2" providerId="ADAL" clId="{19BC1C75-734E-4914-9CA7-02448D30FC8C}" dt="2020-11-23T15:04:36.723" v="306" actId="20577"/>
          <ac:spMkLst>
            <pc:docMk/>
            <pc:sldMk cId="0" sldId="298"/>
            <ac:spMk id="32772" creationId="{42EB4B70-7CD8-4426-8475-1732536ADD28}"/>
          </ac:spMkLst>
        </pc:spChg>
        <pc:graphicFrameChg chg="mod">
          <ac:chgData name="Robert T Welch" userId="6fae88d7-35f0-46e4-b600-cc532374d6d2" providerId="ADAL" clId="{19BC1C75-734E-4914-9CA7-02448D30FC8C}" dt="2020-12-08T19:33:01.780" v="3259"/>
          <ac:graphicFrameMkLst>
            <pc:docMk/>
            <pc:sldMk cId="0" sldId="298"/>
            <ac:graphicFrameMk id="32770" creationId="{EB7AC8EE-BD18-4071-BFA8-FACD5B73FF2A}"/>
          </ac:graphicFrameMkLst>
        </pc:graphicFrameChg>
        <pc:graphicFrameChg chg="mod">
          <ac:chgData name="Robert T Welch" userId="6fae88d7-35f0-46e4-b600-cc532374d6d2" providerId="ADAL" clId="{19BC1C75-734E-4914-9CA7-02448D30FC8C}" dt="2020-12-08T19:36:37.210" v="3295"/>
          <ac:graphicFrameMkLst>
            <pc:docMk/>
            <pc:sldMk cId="0" sldId="298"/>
            <ac:graphicFrameMk id="32774" creationId="{7531D134-EF66-4AC1-8FB0-D33B842C148B}"/>
          </ac:graphicFrameMkLst>
        </pc:graphicFrameChg>
      </pc:sldChg>
      <pc:sldChg chg="modSp mod ord modNotes">
        <pc:chgData name="Robert T Welch" userId="6fae88d7-35f0-46e4-b600-cc532374d6d2" providerId="ADAL" clId="{19BC1C75-734E-4914-9CA7-02448D30FC8C}" dt="2020-12-09T17:52:56.625" v="4030" actId="404"/>
        <pc:sldMkLst>
          <pc:docMk/>
          <pc:sldMk cId="0" sldId="299"/>
        </pc:sldMkLst>
        <pc:spChg chg="mod">
          <ac:chgData name="Robert T Welch" userId="6fae88d7-35f0-46e4-b600-cc532374d6d2" providerId="ADAL" clId="{19BC1C75-734E-4914-9CA7-02448D30FC8C}" dt="2020-11-23T18:45:15.614" v="478" actId="20577"/>
          <ac:spMkLst>
            <pc:docMk/>
            <pc:sldMk cId="0" sldId="299"/>
            <ac:spMk id="16386" creationId="{E971E1AE-6471-43DC-81F6-8DDFF0137242}"/>
          </ac:spMkLst>
        </pc:spChg>
        <pc:spChg chg="mod">
          <ac:chgData name="Robert T Welch" userId="6fae88d7-35f0-46e4-b600-cc532374d6d2" providerId="ADAL" clId="{19BC1C75-734E-4914-9CA7-02448D30FC8C}" dt="2020-12-09T17:52:56.625" v="4030" actId="404"/>
          <ac:spMkLst>
            <pc:docMk/>
            <pc:sldMk cId="0" sldId="299"/>
            <ac:spMk id="16387" creationId="{5C1C3CCA-DB9B-4AB9-BD84-EA52B19ACDE0}"/>
          </ac:spMkLst>
        </pc:spChg>
        <pc:graphicFrameChg chg="mod ord">
          <ac:chgData name="Robert T Welch" userId="6fae88d7-35f0-46e4-b600-cc532374d6d2" providerId="ADAL" clId="{19BC1C75-734E-4914-9CA7-02448D30FC8C}" dt="2020-12-09T17:44:10.971" v="3983"/>
          <ac:graphicFrameMkLst>
            <pc:docMk/>
            <pc:sldMk cId="0" sldId="299"/>
            <ac:graphicFrameMk id="16389" creationId="{8DFEDDBA-5E66-4F44-8EC2-EFD376C2C518}"/>
          </ac:graphicFrameMkLst>
        </pc:graphicFrameChg>
      </pc:sldChg>
      <pc:sldChg chg="addSp delSp modSp del mod modNotes">
        <pc:chgData name="Robert T Welch" userId="6fae88d7-35f0-46e4-b600-cc532374d6d2" providerId="ADAL" clId="{19BC1C75-734E-4914-9CA7-02448D30FC8C}" dt="2020-12-10T15:25:13.897" v="4381" actId="2696"/>
        <pc:sldMkLst>
          <pc:docMk/>
          <pc:sldMk cId="0" sldId="306"/>
        </pc:sldMkLst>
        <pc:spChg chg="add mod">
          <ac:chgData name="Robert T Welch" userId="6fae88d7-35f0-46e4-b600-cc532374d6d2" providerId="ADAL" clId="{19BC1C75-734E-4914-9CA7-02448D30FC8C}" dt="2020-12-10T15:03:45.024" v="4372" actId="1076"/>
          <ac:spMkLst>
            <pc:docMk/>
            <pc:sldMk cId="0" sldId="306"/>
            <ac:spMk id="3" creationId="{7434143E-F148-496B-9F6C-25AE8A002E5C}"/>
          </ac:spMkLst>
        </pc:spChg>
        <pc:spChg chg="add mod">
          <ac:chgData name="Robert T Welch" userId="6fae88d7-35f0-46e4-b600-cc532374d6d2" providerId="ADAL" clId="{19BC1C75-734E-4914-9CA7-02448D30FC8C}" dt="2020-12-08T20:11:11.669" v="3354" actId="1076"/>
          <ac:spMkLst>
            <pc:docMk/>
            <pc:sldMk cId="0" sldId="306"/>
            <ac:spMk id="9" creationId="{EC6BB8CC-E33C-48BD-B22D-88C50475E02A}"/>
          </ac:spMkLst>
        </pc:spChg>
        <pc:spChg chg="mod">
          <ac:chgData name="Robert T Welch" userId="6fae88d7-35f0-46e4-b600-cc532374d6d2" providerId="ADAL" clId="{19BC1C75-734E-4914-9CA7-02448D30FC8C}" dt="2020-11-23T15:04:28.263" v="302" actId="20577"/>
          <ac:spMkLst>
            <pc:docMk/>
            <pc:sldMk cId="0" sldId="306"/>
            <ac:spMk id="34820" creationId="{4BFF534D-DC09-4EF8-846B-BB6735B4D0E3}"/>
          </ac:spMkLst>
        </pc:spChg>
        <pc:spChg chg="mod">
          <ac:chgData name="Robert T Welch" userId="6fae88d7-35f0-46e4-b600-cc532374d6d2" providerId="ADAL" clId="{19BC1C75-734E-4914-9CA7-02448D30FC8C}" dt="2020-12-08T20:11:22.367" v="3356" actId="1076"/>
          <ac:spMkLst>
            <pc:docMk/>
            <pc:sldMk cId="0" sldId="306"/>
            <ac:spMk id="34823" creationId="{3C4FD519-96FA-493D-98AA-01B9A6AA8AA0}"/>
          </ac:spMkLst>
        </pc:spChg>
        <pc:spChg chg="mod">
          <ac:chgData name="Robert T Welch" userId="6fae88d7-35f0-46e4-b600-cc532374d6d2" providerId="ADAL" clId="{19BC1C75-734E-4914-9CA7-02448D30FC8C}" dt="2020-12-08T20:11:24.913" v="3357" actId="1076"/>
          <ac:spMkLst>
            <pc:docMk/>
            <pc:sldMk cId="0" sldId="306"/>
            <ac:spMk id="34824" creationId="{6D0431AB-1B4C-4F2C-8672-A914A26839EF}"/>
          </ac:spMkLst>
        </pc:spChg>
        <pc:graphicFrameChg chg="add del mod ord">
          <ac:chgData name="Robert T Welch" userId="6fae88d7-35f0-46e4-b600-cc532374d6d2" providerId="ADAL" clId="{19BC1C75-734E-4914-9CA7-02448D30FC8C}" dt="2020-12-10T15:10:42.415" v="4380" actId="21"/>
          <ac:graphicFrameMkLst>
            <pc:docMk/>
            <pc:sldMk cId="0" sldId="306"/>
            <ac:graphicFrameMk id="12" creationId="{8D2FBDEF-95C8-4803-BE08-050D88DAD7C1}"/>
          </ac:graphicFrameMkLst>
        </pc:graphicFrameChg>
        <pc:graphicFrameChg chg="mod">
          <ac:chgData name="Robert T Welch" userId="6fae88d7-35f0-46e4-b600-cc532374d6d2" providerId="ADAL" clId="{19BC1C75-734E-4914-9CA7-02448D30FC8C}" dt="2020-12-08T20:11:45.764" v="3359" actId="1076"/>
          <ac:graphicFrameMkLst>
            <pc:docMk/>
            <pc:sldMk cId="0" sldId="306"/>
            <ac:graphicFrameMk id="34822" creationId="{15DE365B-2844-4F72-BB1C-C1F4DF627C13}"/>
          </ac:graphicFrameMkLst>
        </pc:graphicFrameChg>
        <pc:picChg chg="add del mod">
          <ac:chgData name="Robert T Welch" userId="6fae88d7-35f0-46e4-b600-cc532374d6d2" providerId="ADAL" clId="{19BC1C75-734E-4914-9CA7-02448D30FC8C}" dt="2020-12-10T15:03:51.628" v="4373" actId="21"/>
          <ac:picMkLst>
            <pc:docMk/>
            <pc:sldMk cId="0" sldId="306"/>
            <ac:picMk id="2" creationId="{0925728A-7D01-4283-9108-77775003B678}"/>
          </ac:picMkLst>
        </pc:picChg>
      </pc:sldChg>
      <pc:sldChg chg="addSp delSp modSp mod">
        <pc:chgData name="Robert T Welch" userId="6fae88d7-35f0-46e4-b600-cc532374d6d2" providerId="ADAL" clId="{19BC1C75-734E-4914-9CA7-02448D30FC8C}" dt="2020-12-07T16:33:03.842" v="3012" actId="478"/>
        <pc:sldMkLst>
          <pc:docMk/>
          <pc:sldMk cId="0" sldId="316"/>
        </pc:sldMkLst>
        <pc:spChg chg="add del mod">
          <ac:chgData name="Robert T Welch" userId="6fae88d7-35f0-46e4-b600-cc532374d6d2" providerId="ADAL" clId="{19BC1C75-734E-4914-9CA7-02448D30FC8C}" dt="2020-12-07T16:33:03.842" v="3012" actId="478"/>
          <ac:spMkLst>
            <pc:docMk/>
            <pc:sldMk cId="0" sldId="316"/>
            <ac:spMk id="7" creationId="{8BEC785F-5F38-40AB-BAA2-27ECFEE13A73}"/>
          </ac:spMkLst>
        </pc:spChg>
        <pc:spChg chg="mod">
          <ac:chgData name="Robert T Welch" userId="6fae88d7-35f0-46e4-b600-cc532374d6d2" providerId="ADAL" clId="{19BC1C75-734E-4914-9CA7-02448D30FC8C}" dt="2020-11-23T15:04:52.313" v="310" actId="20577"/>
          <ac:spMkLst>
            <pc:docMk/>
            <pc:sldMk cId="0" sldId="316"/>
            <ac:spMk id="28676" creationId="{2CC23639-2875-4429-8777-E814DD2FBE8E}"/>
          </ac:spMkLst>
        </pc:spChg>
        <pc:graphicFrameChg chg="mod">
          <ac:chgData name="Robert T Welch" userId="6fae88d7-35f0-46e4-b600-cc532374d6d2" providerId="ADAL" clId="{19BC1C75-734E-4914-9CA7-02448D30FC8C}" dt="2020-12-07T16:32:56.307" v="3011"/>
          <ac:graphicFrameMkLst>
            <pc:docMk/>
            <pc:sldMk cId="0" sldId="316"/>
            <ac:graphicFrameMk id="28678" creationId="{9C254DDE-4EDC-46BD-90AA-13F484EF73A2}"/>
          </ac:graphicFrameMkLst>
        </pc:graphicFrameChg>
      </pc:sldChg>
      <pc:sldChg chg="modSp mod">
        <pc:chgData name="Robert T Welch" userId="6fae88d7-35f0-46e4-b600-cc532374d6d2" providerId="ADAL" clId="{19BC1C75-734E-4914-9CA7-02448D30FC8C}" dt="2020-11-23T15:32:15.437" v="444" actId="20577"/>
        <pc:sldMkLst>
          <pc:docMk/>
          <pc:sldMk cId="0" sldId="317"/>
        </pc:sldMkLst>
        <pc:spChg chg="mod">
          <ac:chgData name="Robert T Welch" userId="6fae88d7-35f0-46e4-b600-cc532374d6d2" providerId="ADAL" clId="{19BC1C75-734E-4914-9CA7-02448D30FC8C}" dt="2020-11-23T15:32:15.437" v="444" actId="20577"/>
          <ac:spMkLst>
            <pc:docMk/>
            <pc:sldMk cId="0" sldId="317"/>
            <ac:spMk id="49155" creationId="{699E8BF5-238E-4C35-B3EA-3D2F35BEC122}"/>
          </ac:spMkLst>
        </pc:spChg>
        <pc:graphicFrameChg chg="mod modGraphic">
          <ac:chgData name="Robert T Welch" userId="6fae88d7-35f0-46e4-b600-cc532374d6d2" providerId="ADAL" clId="{19BC1C75-734E-4914-9CA7-02448D30FC8C}" dt="2020-11-23T15:31:54.423" v="442" actId="20577"/>
          <ac:graphicFrameMkLst>
            <pc:docMk/>
            <pc:sldMk cId="0" sldId="317"/>
            <ac:graphicFrameMk id="2" creationId="{4786E61F-4347-4371-9A79-60D648E60349}"/>
          </ac:graphicFrameMkLst>
        </pc:graphicFrameChg>
      </pc:sldChg>
      <pc:sldChg chg="modSp mod">
        <pc:chgData name="Robert T Welch" userId="6fae88d7-35f0-46e4-b600-cc532374d6d2" providerId="ADAL" clId="{19BC1C75-734E-4914-9CA7-02448D30FC8C}" dt="2020-11-19T21:38:26.938" v="132" actId="20577"/>
        <pc:sldMkLst>
          <pc:docMk/>
          <pc:sldMk cId="0" sldId="319"/>
        </pc:sldMkLst>
        <pc:spChg chg="mod">
          <ac:chgData name="Robert T Welch" userId="6fae88d7-35f0-46e4-b600-cc532374d6d2" providerId="ADAL" clId="{19BC1C75-734E-4914-9CA7-02448D30FC8C}" dt="2020-11-19T21:38:26.938" v="132" actId="20577"/>
          <ac:spMkLst>
            <pc:docMk/>
            <pc:sldMk cId="0" sldId="319"/>
            <ac:spMk id="43045" creationId="{AE247309-FCD7-4F8C-924C-3D9BBFE65355}"/>
          </ac:spMkLst>
        </pc:spChg>
      </pc:sldChg>
      <pc:sldChg chg="modSp mod modNotes">
        <pc:chgData name="Robert T Welch" userId="6fae88d7-35f0-46e4-b600-cc532374d6d2" providerId="ADAL" clId="{19BC1C75-734E-4914-9CA7-02448D30FC8C}" dt="2020-12-08T19:44:24.410" v="3342"/>
        <pc:sldMkLst>
          <pc:docMk/>
          <pc:sldMk cId="0" sldId="322"/>
        </pc:sldMkLst>
        <pc:spChg chg="mod">
          <ac:chgData name="Robert T Welch" userId="6fae88d7-35f0-46e4-b600-cc532374d6d2" providerId="ADAL" clId="{19BC1C75-734E-4914-9CA7-02448D30FC8C}" dt="2020-11-23T15:32:36.997" v="446" actId="20577"/>
          <ac:spMkLst>
            <pc:docMk/>
            <pc:sldMk cId="0" sldId="322"/>
            <ac:spMk id="51240" creationId="{A810FA7D-406A-4EBF-B96B-89C2F056DB97}"/>
          </ac:spMkLst>
        </pc:spChg>
        <pc:graphicFrameChg chg="mod modGraphic">
          <ac:chgData name="Robert T Welch" userId="6fae88d7-35f0-46e4-b600-cc532374d6d2" providerId="ADAL" clId="{19BC1C75-734E-4914-9CA7-02448D30FC8C}" dt="2020-12-04T14:02:01.520" v="2746" actId="20577"/>
          <ac:graphicFrameMkLst>
            <pc:docMk/>
            <pc:sldMk cId="0" sldId="322"/>
            <ac:graphicFrameMk id="3" creationId="{A0743ECC-8023-4C9C-B802-2D49AF932DD4}"/>
          </ac:graphicFrameMkLst>
        </pc:graphicFrameChg>
      </pc:sldChg>
      <pc:sldChg chg="addSp delSp modSp mod modNotes">
        <pc:chgData name="Robert T Welch" userId="6fae88d7-35f0-46e4-b600-cc532374d6d2" providerId="ADAL" clId="{19BC1C75-734E-4914-9CA7-02448D30FC8C}" dt="2020-12-08T19:44:24.410" v="3342"/>
        <pc:sldMkLst>
          <pc:docMk/>
          <pc:sldMk cId="0" sldId="329"/>
        </pc:sldMkLst>
        <pc:spChg chg="add del mod">
          <ac:chgData name="Robert T Welch" userId="6fae88d7-35f0-46e4-b600-cc532374d6d2" providerId="ADAL" clId="{19BC1C75-734E-4914-9CA7-02448D30FC8C}" dt="2020-12-08T16:29:29.279" v="3094" actId="478"/>
          <ac:spMkLst>
            <pc:docMk/>
            <pc:sldMk cId="0" sldId="329"/>
            <ac:spMk id="2" creationId="{7BB18DFA-3A2E-439B-BC8C-6C531F09D422}"/>
          </ac:spMkLst>
        </pc:spChg>
        <pc:spChg chg="mod">
          <ac:chgData name="Robert T Welch" userId="6fae88d7-35f0-46e4-b600-cc532374d6d2" providerId="ADAL" clId="{19BC1C75-734E-4914-9CA7-02448D30FC8C}" dt="2020-11-23T15:32:57.860" v="452" actId="20577"/>
          <ac:spMkLst>
            <pc:docMk/>
            <pc:sldMk cId="0" sldId="329"/>
            <ac:spMk id="47107" creationId="{42AB6AE5-7C6F-4D67-96EF-FD9D272FF9C5}"/>
          </ac:spMkLst>
        </pc:spChg>
        <pc:graphicFrameChg chg="mod">
          <ac:chgData name="Robert T Welch" userId="6fae88d7-35f0-46e4-b600-cc532374d6d2" providerId="ADAL" clId="{19BC1C75-734E-4914-9CA7-02448D30FC8C}" dt="2020-12-08T16:29:17.333" v="3093"/>
          <ac:graphicFrameMkLst>
            <pc:docMk/>
            <pc:sldMk cId="0" sldId="329"/>
            <ac:graphicFrameMk id="47108" creationId="{BF0FC22B-7C2E-46F2-96F3-FE3E0F4D5883}"/>
          </ac:graphicFrameMkLst>
        </pc:graphicFrameChg>
        <pc:graphicFrameChg chg="mod">
          <ac:chgData name="Robert T Welch" userId="6fae88d7-35f0-46e4-b600-cc532374d6d2" providerId="ADAL" clId="{19BC1C75-734E-4914-9CA7-02448D30FC8C}" dt="2020-12-07T14:05:46.428" v="2916"/>
          <ac:graphicFrameMkLst>
            <pc:docMk/>
            <pc:sldMk cId="0" sldId="329"/>
            <ac:graphicFrameMk id="47109" creationId="{664B45F9-F4AD-4987-AC87-271B59EE03DF}"/>
          </ac:graphicFrameMkLst>
        </pc:graphicFrameChg>
        <pc:graphicFrameChg chg="mod">
          <ac:chgData name="Robert T Welch" userId="6fae88d7-35f0-46e4-b600-cc532374d6d2" providerId="ADAL" clId="{19BC1C75-734E-4914-9CA7-02448D30FC8C}" dt="2020-12-07T14:04:29.653" v="2906"/>
          <ac:graphicFrameMkLst>
            <pc:docMk/>
            <pc:sldMk cId="0" sldId="329"/>
            <ac:graphicFrameMk id="47110" creationId="{F55730E7-3267-451E-A3BF-C74098528570}"/>
          </ac:graphicFrameMkLst>
        </pc:graphicFrameChg>
      </pc:sldChg>
      <pc:sldChg chg="addSp modSp del mod delDesignElem">
        <pc:chgData name="Robert T Welch" userId="6fae88d7-35f0-46e4-b600-cc532374d6d2" providerId="ADAL" clId="{19BC1C75-734E-4914-9CA7-02448D30FC8C}" dt="2020-12-04T13:53:49.699" v="2741" actId="20577"/>
        <pc:sldMkLst>
          <pc:docMk/>
          <pc:sldMk cId="29431838" sldId="332"/>
        </pc:sldMkLst>
        <pc:spChg chg="mod">
          <ac:chgData name="Robert T Welch" userId="6fae88d7-35f0-46e4-b600-cc532374d6d2" providerId="ADAL" clId="{19BC1C75-734E-4914-9CA7-02448D30FC8C}" dt="2020-12-04T13:53:49.699" v="2741" actId="20577"/>
          <ac:spMkLst>
            <pc:docMk/>
            <pc:sldMk cId="29431838" sldId="332"/>
            <ac:spMk id="13" creationId="{216D7BF2-CFE6-4764-B489-2A099B7B0E27}"/>
          </ac:spMkLst>
        </pc:spChg>
        <pc:spChg chg="add">
          <ac:chgData name="Robert T Welch" userId="6fae88d7-35f0-46e4-b600-cc532374d6d2" providerId="ADAL" clId="{19BC1C75-734E-4914-9CA7-02448D30FC8C}" dt="2020-11-18T21:07:50.521" v="3"/>
          <ac:spMkLst>
            <pc:docMk/>
            <pc:sldMk cId="29431838" sldId="332"/>
            <ac:spMk id="25" creationId="{D928DD85-BB99-450D-A702-2683E0296282}"/>
          </ac:spMkLst>
        </pc:spChg>
        <pc:spChg chg="add">
          <ac:chgData name="Robert T Welch" userId="6fae88d7-35f0-46e4-b600-cc532374d6d2" providerId="ADAL" clId="{19BC1C75-734E-4914-9CA7-02448D30FC8C}" dt="2020-11-18T21:07:50.521" v="3"/>
          <ac:spMkLst>
            <pc:docMk/>
            <pc:sldMk cId="29431838" sldId="332"/>
            <ac:spMk id="27" creationId="{240E5BD2-4019-4012-A1AA-628900E659E9}"/>
          </ac:spMkLst>
        </pc:spChg>
      </pc:sldChg>
      <pc:sldChg chg="addSp modSp mod">
        <pc:chgData name="Robert T Welch" userId="6fae88d7-35f0-46e4-b600-cc532374d6d2" providerId="ADAL" clId="{19BC1C75-734E-4914-9CA7-02448D30FC8C}" dt="2020-12-10T15:31:52.139" v="4484" actId="20577"/>
        <pc:sldMkLst>
          <pc:docMk/>
          <pc:sldMk cId="1995591790" sldId="333"/>
        </pc:sldMkLst>
        <pc:spChg chg="mod">
          <ac:chgData name="Robert T Welch" userId="6fae88d7-35f0-46e4-b600-cc532374d6d2" providerId="ADAL" clId="{19BC1C75-734E-4914-9CA7-02448D30FC8C}" dt="2020-12-02T20:11:28.705" v="545" actId="20577"/>
          <ac:spMkLst>
            <pc:docMk/>
            <pc:sldMk cId="1995591790" sldId="333"/>
            <ac:spMk id="2" creationId="{00000000-0000-0000-0000-000000000000}"/>
          </ac:spMkLst>
        </pc:spChg>
        <pc:spChg chg="add mod">
          <ac:chgData name="Robert T Welch" userId="6fae88d7-35f0-46e4-b600-cc532374d6d2" providerId="ADAL" clId="{19BC1C75-734E-4914-9CA7-02448D30FC8C}" dt="2020-12-10T15:31:52.139" v="4484" actId="20577"/>
          <ac:spMkLst>
            <pc:docMk/>
            <pc:sldMk cId="1995591790" sldId="333"/>
            <ac:spMk id="3" creationId="{A45E0CCF-C943-4214-BBA0-E6EB23453183}"/>
          </ac:spMkLst>
        </pc:spChg>
        <pc:spChg chg="mod">
          <ac:chgData name="Robert T Welch" userId="6fae88d7-35f0-46e4-b600-cc532374d6d2" providerId="ADAL" clId="{19BC1C75-734E-4914-9CA7-02448D30FC8C}" dt="2020-12-03T20:59:17.161" v="2211" actId="1076"/>
          <ac:spMkLst>
            <pc:docMk/>
            <pc:sldMk cId="1995591790" sldId="333"/>
            <ac:spMk id="5" creationId="{00000000-0000-0000-0000-000000000000}"/>
          </ac:spMkLst>
        </pc:spChg>
        <pc:spChg chg="mod">
          <ac:chgData name="Robert T Welch" userId="6fae88d7-35f0-46e4-b600-cc532374d6d2" providerId="ADAL" clId="{19BC1C75-734E-4914-9CA7-02448D30FC8C}" dt="2020-12-09T17:24:39.814" v="3431" actId="207"/>
          <ac:spMkLst>
            <pc:docMk/>
            <pc:sldMk cId="1995591790" sldId="333"/>
            <ac:spMk id="13" creationId="{29E6B977-4200-449E-B260-0B34EF5D3C1B}"/>
          </ac:spMkLst>
        </pc:spChg>
        <pc:graphicFrameChg chg="mod">
          <ac:chgData name="Robert T Welch" userId="6fae88d7-35f0-46e4-b600-cc532374d6d2" providerId="ADAL" clId="{19BC1C75-734E-4914-9CA7-02448D30FC8C}" dt="2020-12-09T17:35:58.705" v="3849" actId="1076"/>
          <ac:graphicFrameMkLst>
            <pc:docMk/>
            <pc:sldMk cId="1995591790" sldId="333"/>
            <ac:graphicFrameMk id="9" creationId="{2D15299C-061C-458C-8703-DF3223CE04D2}"/>
          </ac:graphicFrameMkLst>
        </pc:graphicFrameChg>
        <pc:graphicFrameChg chg="mod">
          <ac:chgData name="Robert T Welch" userId="6fae88d7-35f0-46e4-b600-cc532374d6d2" providerId="ADAL" clId="{19BC1C75-734E-4914-9CA7-02448D30FC8C}" dt="2020-12-09T17:36:04.608" v="3850" actId="1076"/>
          <ac:graphicFrameMkLst>
            <pc:docMk/>
            <pc:sldMk cId="1995591790" sldId="333"/>
            <ac:graphicFrameMk id="12" creationId="{EB9DC48F-A982-4A77-8364-8F168A48B5E0}"/>
          </ac:graphicFrameMkLst>
        </pc:graphicFrameChg>
      </pc:sldChg>
      <pc:sldChg chg="modSp mod">
        <pc:chgData name="Robert T Welch" userId="6fae88d7-35f0-46e4-b600-cc532374d6d2" providerId="ADAL" clId="{19BC1C75-734E-4914-9CA7-02448D30FC8C}" dt="2020-12-03T20:58:45.167" v="2203" actId="113"/>
        <pc:sldMkLst>
          <pc:docMk/>
          <pc:sldMk cId="639282482" sldId="334"/>
        </pc:sldMkLst>
        <pc:spChg chg="mod">
          <ac:chgData name="Robert T Welch" userId="6fae88d7-35f0-46e4-b600-cc532374d6d2" providerId="ADAL" clId="{19BC1C75-734E-4914-9CA7-02448D30FC8C}" dt="2020-12-03T20:58:45.167" v="2203" actId="113"/>
          <ac:spMkLst>
            <pc:docMk/>
            <pc:sldMk cId="639282482" sldId="334"/>
            <ac:spMk id="5" creationId="{00000000-0000-0000-0000-000000000000}"/>
          </ac:spMkLst>
        </pc:spChg>
      </pc:sldChg>
      <pc:sldChg chg="modSp mod">
        <pc:chgData name="Robert T Welch" userId="6fae88d7-35f0-46e4-b600-cc532374d6d2" providerId="ADAL" clId="{19BC1C75-734E-4914-9CA7-02448D30FC8C}" dt="2020-12-14T16:53:52.698" v="4920" actId="20577"/>
        <pc:sldMkLst>
          <pc:docMk/>
          <pc:sldMk cId="1066068575" sldId="335"/>
        </pc:sldMkLst>
        <pc:spChg chg="mod">
          <ac:chgData name="Robert T Welch" userId="6fae88d7-35f0-46e4-b600-cc532374d6d2" providerId="ADAL" clId="{19BC1C75-734E-4914-9CA7-02448D30FC8C}" dt="2020-12-03T20:58:29.433" v="2201" actId="113"/>
          <ac:spMkLst>
            <pc:docMk/>
            <pc:sldMk cId="1066068575" sldId="335"/>
            <ac:spMk id="5" creationId="{00000000-0000-0000-0000-000000000000}"/>
          </ac:spMkLst>
        </pc:spChg>
        <pc:graphicFrameChg chg="modGraphic">
          <ac:chgData name="Robert T Welch" userId="6fae88d7-35f0-46e4-b600-cc532374d6d2" providerId="ADAL" clId="{19BC1C75-734E-4914-9CA7-02448D30FC8C}" dt="2020-12-14T16:53:52.698" v="4920" actId="20577"/>
          <ac:graphicFrameMkLst>
            <pc:docMk/>
            <pc:sldMk cId="1066068575" sldId="335"/>
            <ac:graphicFrameMk id="6" creationId="{EA01021E-DE71-45C3-A2CB-69C9BFAAB9FF}"/>
          </ac:graphicFrameMkLst>
        </pc:graphicFrameChg>
      </pc:sldChg>
      <pc:sldChg chg="modSp mod">
        <pc:chgData name="Robert T Welch" userId="6fae88d7-35f0-46e4-b600-cc532374d6d2" providerId="ADAL" clId="{19BC1C75-734E-4914-9CA7-02448D30FC8C}" dt="2020-11-19T21:34:58.107" v="124" actId="20577"/>
        <pc:sldMkLst>
          <pc:docMk/>
          <pc:sldMk cId="0" sldId="336"/>
        </pc:sldMkLst>
        <pc:spChg chg="mod">
          <ac:chgData name="Robert T Welch" userId="6fae88d7-35f0-46e4-b600-cc532374d6d2" providerId="ADAL" clId="{19BC1C75-734E-4914-9CA7-02448D30FC8C}" dt="2020-11-19T21:34:58.107" v="124" actId="20577"/>
          <ac:spMkLst>
            <pc:docMk/>
            <pc:sldMk cId="0" sldId="336"/>
            <ac:spMk id="23572" creationId="{DFB83630-BBB0-4F0C-9E9B-846720E5E143}"/>
          </ac:spMkLst>
        </pc:spChg>
      </pc:sldChg>
      <pc:sldChg chg="modSp mod">
        <pc:chgData name="Robert T Welch" userId="6fae88d7-35f0-46e4-b600-cc532374d6d2" providerId="ADAL" clId="{19BC1C75-734E-4914-9CA7-02448D30FC8C}" dt="2020-11-23T15:05:03.977" v="314" actId="20577"/>
        <pc:sldMkLst>
          <pc:docMk/>
          <pc:sldMk cId="0" sldId="337"/>
        </pc:sldMkLst>
        <pc:spChg chg="mod">
          <ac:chgData name="Robert T Welch" userId="6fae88d7-35f0-46e4-b600-cc532374d6d2" providerId="ADAL" clId="{19BC1C75-734E-4914-9CA7-02448D30FC8C}" dt="2020-11-23T15:05:03.977" v="314" actId="20577"/>
          <ac:spMkLst>
            <pc:docMk/>
            <pc:sldMk cId="0" sldId="337"/>
            <ac:spMk id="25603" creationId="{8D95D9F5-DA44-473E-9F68-7099A13F41D0}"/>
          </ac:spMkLst>
        </pc:spChg>
      </pc:sldChg>
      <pc:sldChg chg="modSp mod">
        <pc:chgData name="Robert T Welch" userId="6fae88d7-35f0-46e4-b600-cc532374d6d2" providerId="ADAL" clId="{19BC1C75-734E-4914-9CA7-02448D30FC8C}" dt="2020-11-19T21:34:31.462" v="122" actId="20577"/>
        <pc:sldMkLst>
          <pc:docMk/>
          <pc:sldMk cId="0" sldId="339"/>
        </pc:sldMkLst>
        <pc:spChg chg="mod">
          <ac:chgData name="Robert T Welch" userId="6fae88d7-35f0-46e4-b600-cc532374d6d2" providerId="ADAL" clId="{19BC1C75-734E-4914-9CA7-02448D30FC8C}" dt="2020-11-19T21:34:31.462" v="122" actId="20577"/>
          <ac:spMkLst>
            <pc:docMk/>
            <pc:sldMk cId="0" sldId="339"/>
            <ac:spMk id="21508" creationId="{E021A097-4615-4D46-83FA-FEF3025CFE07}"/>
          </ac:spMkLst>
        </pc:spChg>
      </pc:sldChg>
      <pc:sldChg chg="del">
        <pc:chgData name="Robert T Welch" userId="6fae88d7-35f0-46e4-b600-cc532374d6d2" providerId="ADAL" clId="{19BC1C75-734E-4914-9CA7-02448D30FC8C}" dt="2020-11-18T21:54:09.380" v="11" actId="2696"/>
        <pc:sldMkLst>
          <pc:docMk/>
          <pc:sldMk cId="0" sldId="348"/>
        </pc:sldMkLst>
      </pc:sldChg>
      <pc:sldChg chg="addSp delSp modSp mod">
        <pc:chgData name="Robert T Welch" userId="6fae88d7-35f0-46e4-b600-cc532374d6d2" providerId="ADAL" clId="{19BC1C75-734E-4914-9CA7-02448D30FC8C}" dt="2020-12-03T18:21:10.408" v="1232" actId="167"/>
        <pc:sldMkLst>
          <pc:docMk/>
          <pc:sldMk cId="0" sldId="349"/>
        </pc:sldMkLst>
        <pc:spChg chg="add mod">
          <ac:chgData name="Robert T Welch" userId="6fae88d7-35f0-46e4-b600-cc532374d6d2" providerId="ADAL" clId="{19BC1C75-734E-4914-9CA7-02448D30FC8C}" dt="2020-12-03T18:21:10.408" v="1232" actId="167"/>
          <ac:spMkLst>
            <pc:docMk/>
            <pc:sldMk cId="0" sldId="349"/>
            <ac:spMk id="6" creationId="{FA75249C-60BC-4C1B-A0BB-0A2A02248052}"/>
          </ac:spMkLst>
        </pc:spChg>
        <pc:spChg chg="del">
          <ac:chgData name="Robert T Welch" userId="6fae88d7-35f0-46e4-b600-cc532374d6d2" providerId="ADAL" clId="{19BC1C75-734E-4914-9CA7-02448D30FC8C}" dt="2020-12-03T18:20:49.243" v="1227" actId="478"/>
          <ac:spMkLst>
            <pc:docMk/>
            <pc:sldMk cId="0" sldId="349"/>
            <ac:spMk id="55299" creationId="{E5ED213E-02E5-4B19-B609-2EB099131F66}"/>
          </ac:spMkLst>
        </pc:spChg>
        <pc:spChg chg="mod">
          <ac:chgData name="Robert T Welch" userId="6fae88d7-35f0-46e4-b600-cc532374d6d2" providerId="ADAL" clId="{19BC1C75-734E-4914-9CA7-02448D30FC8C}" dt="2020-11-23T15:32:48.274" v="450" actId="20577"/>
          <ac:spMkLst>
            <pc:docMk/>
            <pc:sldMk cId="0" sldId="349"/>
            <ac:spMk id="55301" creationId="{FCE9098A-5654-47B8-A052-27A4DFD02148}"/>
          </ac:spMkLst>
        </pc:spChg>
        <pc:picChg chg="add del mod">
          <ac:chgData name="Robert T Welch" userId="6fae88d7-35f0-46e4-b600-cc532374d6d2" providerId="ADAL" clId="{19BC1C75-734E-4914-9CA7-02448D30FC8C}" dt="2020-12-03T18:13:03.303" v="1217" actId="21"/>
          <ac:picMkLst>
            <pc:docMk/>
            <pc:sldMk cId="0" sldId="349"/>
            <ac:picMk id="3" creationId="{F910ADB7-6BC5-444B-AAB0-2926E1B24028}"/>
          </ac:picMkLst>
        </pc:picChg>
        <pc:picChg chg="add del mod ord">
          <ac:chgData name="Robert T Welch" userId="6fae88d7-35f0-46e4-b600-cc532374d6d2" providerId="ADAL" clId="{19BC1C75-734E-4914-9CA7-02448D30FC8C}" dt="2020-12-03T18:21:04.475" v="1231" actId="21"/>
          <ac:picMkLst>
            <pc:docMk/>
            <pc:sldMk cId="0" sldId="349"/>
            <ac:picMk id="5" creationId="{76826B52-A1DE-4759-832F-02FCC8708C7A}"/>
          </ac:picMkLst>
        </pc:picChg>
        <pc:picChg chg="del">
          <ac:chgData name="Robert T Welch" userId="6fae88d7-35f0-46e4-b600-cc532374d6d2" providerId="ADAL" clId="{19BC1C75-734E-4914-9CA7-02448D30FC8C}" dt="2020-12-03T18:11:43.481" v="1214" actId="21"/>
          <ac:picMkLst>
            <pc:docMk/>
            <pc:sldMk cId="0" sldId="349"/>
            <ac:picMk id="55298" creationId="{337F14BF-6236-4A50-BDE4-B32834F09C2D}"/>
          </ac:picMkLst>
        </pc:picChg>
      </pc:sldChg>
      <pc:sldChg chg="del">
        <pc:chgData name="Robert T Welch" userId="6fae88d7-35f0-46e4-b600-cc532374d6d2" providerId="ADAL" clId="{19BC1C75-734E-4914-9CA7-02448D30FC8C}" dt="2020-11-18T21:59:07.643" v="12" actId="2696"/>
        <pc:sldMkLst>
          <pc:docMk/>
          <pc:sldMk cId="0" sldId="350"/>
        </pc:sldMkLst>
      </pc:sldChg>
      <pc:sldChg chg="del">
        <pc:chgData name="Robert T Welch" userId="6fae88d7-35f0-46e4-b600-cc532374d6d2" providerId="ADAL" clId="{19BC1C75-734E-4914-9CA7-02448D30FC8C}" dt="2020-11-18T21:59:07.643" v="12" actId="2696"/>
        <pc:sldMkLst>
          <pc:docMk/>
          <pc:sldMk cId="0" sldId="351"/>
        </pc:sldMkLst>
      </pc:sldChg>
      <pc:sldChg chg="del">
        <pc:chgData name="Robert T Welch" userId="6fae88d7-35f0-46e4-b600-cc532374d6d2" providerId="ADAL" clId="{19BC1C75-734E-4914-9CA7-02448D30FC8C}" dt="2020-11-18T21:59:07.643" v="12" actId="2696"/>
        <pc:sldMkLst>
          <pc:docMk/>
          <pc:sldMk cId="0" sldId="352"/>
        </pc:sldMkLst>
      </pc:sldChg>
      <pc:sldChg chg="modSp del">
        <pc:chgData name="Robert T Welch" userId="6fae88d7-35f0-46e4-b600-cc532374d6d2" providerId="ADAL" clId="{19BC1C75-734E-4914-9CA7-02448D30FC8C}" dt="2020-11-18T21:08:06.760" v="4" actId="2696"/>
        <pc:sldMkLst>
          <pc:docMk/>
          <pc:sldMk cId="0" sldId="353"/>
        </pc:sldMkLst>
        <pc:picChg chg="mod">
          <ac:chgData name="Robert T Welch" userId="6fae88d7-35f0-46e4-b600-cc532374d6d2" providerId="ADAL" clId="{19BC1C75-734E-4914-9CA7-02448D30FC8C}" dt="2020-11-18T21:07:29.806" v="1" actId="1076"/>
          <ac:picMkLst>
            <pc:docMk/>
            <pc:sldMk cId="0" sldId="353"/>
            <ac:picMk id="9220" creationId="{0C28378A-409A-44BE-A5AC-6E2EC6B31E94}"/>
          </ac:picMkLst>
        </pc:picChg>
      </pc:sldChg>
      <pc:sldChg chg="addSp delSp modSp mod">
        <pc:chgData name="Robert T Welch" userId="6fae88d7-35f0-46e4-b600-cc532374d6d2" providerId="ADAL" clId="{19BC1C75-734E-4914-9CA7-02448D30FC8C}" dt="2020-12-09T17:57:47.659" v="4036" actId="27918"/>
        <pc:sldMkLst>
          <pc:docMk/>
          <pc:sldMk cId="0" sldId="354"/>
        </pc:sldMkLst>
        <pc:spChg chg="add del mod">
          <ac:chgData name="Robert T Welch" userId="6fae88d7-35f0-46e4-b600-cc532374d6d2" providerId="ADAL" clId="{19BC1C75-734E-4914-9CA7-02448D30FC8C}" dt="2020-12-03T22:08:07.895" v="2710" actId="478"/>
          <ac:spMkLst>
            <pc:docMk/>
            <pc:sldMk cId="0" sldId="354"/>
            <ac:spMk id="5" creationId="{A2D614D8-C6F8-40CA-8D76-980D54CFDCD7}"/>
          </ac:spMkLst>
        </pc:spChg>
        <pc:spChg chg="mod">
          <ac:chgData name="Robert T Welch" userId="6fae88d7-35f0-46e4-b600-cc532374d6d2" providerId="ADAL" clId="{19BC1C75-734E-4914-9CA7-02448D30FC8C}" dt="2020-11-23T15:04:58.147" v="312" actId="20577"/>
          <ac:spMkLst>
            <pc:docMk/>
            <pc:sldMk cId="0" sldId="354"/>
            <ac:spMk id="27651" creationId="{267F3941-7597-41FA-A2A8-3B6660ACE7F8}"/>
          </ac:spMkLst>
        </pc:spChg>
        <pc:graphicFrameChg chg="add mod">
          <ac:chgData name="Robert T Welch" userId="6fae88d7-35f0-46e4-b600-cc532374d6d2" providerId="ADAL" clId="{19BC1C75-734E-4914-9CA7-02448D30FC8C}" dt="2020-12-03T22:07:48.973" v="2709"/>
          <ac:graphicFrameMkLst>
            <pc:docMk/>
            <pc:sldMk cId="0" sldId="354"/>
            <ac:graphicFrameMk id="4" creationId="{637A7ACF-73FB-420A-BB56-E0B009DD14EE}"/>
          </ac:graphicFrameMkLst>
        </pc:graphicFrameChg>
        <pc:graphicFrameChg chg="del mod">
          <ac:chgData name="Robert T Welch" userId="6fae88d7-35f0-46e4-b600-cc532374d6d2" providerId="ADAL" clId="{19BC1C75-734E-4914-9CA7-02448D30FC8C}" dt="2020-12-03T22:01:37.184" v="2645" actId="21"/>
          <ac:graphicFrameMkLst>
            <pc:docMk/>
            <pc:sldMk cId="0" sldId="354"/>
            <ac:graphicFrameMk id="27652" creationId="{ED52EBC0-79DC-4586-A012-BC8436EE0FC0}"/>
          </ac:graphicFrameMkLst>
        </pc:graphicFrameChg>
      </pc:sldChg>
      <pc:sldChg chg="modSp mod">
        <pc:chgData name="Robert T Welch" userId="6fae88d7-35f0-46e4-b600-cc532374d6d2" providerId="ADAL" clId="{19BC1C75-734E-4914-9CA7-02448D30FC8C}" dt="2020-12-03T20:58:52.179" v="2204" actId="113"/>
        <pc:sldMkLst>
          <pc:docMk/>
          <pc:sldMk cId="2112321769" sldId="355"/>
        </pc:sldMkLst>
        <pc:spChg chg="mod">
          <ac:chgData name="Robert T Welch" userId="6fae88d7-35f0-46e4-b600-cc532374d6d2" providerId="ADAL" clId="{19BC1C75-734E-4914-9CA7-02448D30FC8C}" dt="2020-12-03T20:58:52.179" v="2204" actId="113"/>
          <ac:spMkLst>
            <pc:docMk/>
            <pc:sldMk cId="2112321769" sldId="355"/>
            <ac:spMk id="5" creationId="{00000000-0000-0000-0000-000000000000}"/>
          </ac:spMkLst>
        </pc:spChg>
      </pc:sldChg>
      <pc:sldChg chg="modSp mod">
        <pc:chgData name="Robert T Welch" userId="6fae88d7-35f0-46e4-b600-cc532374d6d2" providerId="ADAL" clId="{19BC1C75-734E-4914-9CA7-02448D30FC8C}" dt="2020-12-08T20:13:30.836" v="3377" actId="6549"/>
        <pc:sldMkLst>
          <pc:docMk/>
          <pc:sldMk cId="4168328374" sldId="356"/>
        </pc:sldMkLst>
        <pc:spChg chg="mod">
          <ac:chgData name="Robert T Welch" userId="6fae88d7-35f0-46e4-b600-cc532374d6d2" providerId="ADAL" clId="{19BC1C75-734E-4914-9CA7-02448D30FC8C}" dt="2020-12-03T20:58:38.984" v="2202" actId="113"/>
          <ac:spMkLst>
            <pc:docMk/>
            <pc:sldMk cId="4168328374" sldId="356"/>
            <ac:spMk id="5" creationId="{00000000-0000-0000-0000-000000000000}"/>
          </ac:spMkLst>
        </pc:spChg>
        <pc:graphicFrameChg chg="modGraphic">
          <ac:chgData name="Robert T Welch" userId="6fae88d7-35f0-46e4-b600-cc532374d6d2" providerId="ADAL" clId="{19BC1C75-734E-4914-9CA7-02448D30FC8C}" dt="2020-12-08T20:13:30.836" v="3377" actId="6549"/>
          <ac:graphicFrameMkLst>
            <pc:docMk/>
            <pc:sldMk cId="4168328374" sldId="356"/>
            <ac:graphicFrameMk id="6" creationId="{EA01021E-DE71-45C3-A2CB-69C9BFAAB9FF}"/>
          </ac:graphicFrameMkLst>
        </pc:graphicFrameChg>
      </pc:sldChg>
      <pc:sldChg chg="addSp modSp mod">
        <pc:chgData name="Robert T Welch" userId="6fae88d7-35f0-46e4-b600-cc532374d6d2" providerId="ADAL" clId="{19BC1C75-734E-4914-9CA7-02448D30FC8C}" dt="2020-12-10T19:24:47.067" v="4689" actId="1076"/>
        <pc:sldMkLst>
          <pc:docMk/>
          <pc:sldMk cId="0" sldId="357"/>
        </pc:sldMkLst>
        <pc:spChg chg="mod">
          <ac:chgData name="Robert T Welch" userId="6fae88d7-35f0-46e4-b600-cc532374d6d2" providerId="ADAL" clId="{19BC1C75-734E-4914-9CA7-02448D30FC8C}" dt="2020-12-10T19:22:15.928" v="4684" actId="1076"/>
          <ac:spMkLst>
            <pc:docMk/>
            <pc:sldMk cId="0" sldId="357"/>
            <ac:spMk id="4" creationId="{EF9F3A9B-188B-4034-A6EC-ED934AC7FB12}"/>
          </ac:spMkLst>
        </pc:spChg>
        <pc:spChg chg="add mod">
          <ac:chgData name="Robert T Welch" userId="6fae88d7-35f0-46e4-b600-cc532374d6d2" providerId="ADAL" clId="{19BC1C75-734E-4914-9CA7-02448D30FC8C}" dt="2020-12-10T19:21:08.794" v="4649" actId="1076"/>
          <ac:spMkLst>
            <pc:docMk/>
            <pc:sldMk cId="0" sldId="357"/>
            <ac:spMk id="6" creationId="{0F4CD234-1826-4B14-8D2E-6A3BECA9738D}"/>
          </ac:spMkLst>
        </pc:spChg>
        <pc:spChg chg="add mod">
          <ac:chgData name="Robert T Welch" userId="6fae88d7-35f0-46e4-b600-cc532374d6d2" providerId="ADAL" clId="{19BC1C75-734E-4914-9CA7-02448D30FC8C}" dt="2020-12-10T19:24:47.067" v="4689" actId="1076"/>
          <ac:spMkLst>
            <pc:docMk/>
            <pc:sldMk cId="0" sldId="357"/>
            <ac:spMk id="7" creationId="{0FE0350C-D964-4956-AFB4-25F97F263FD2}"/>
          </ac:spMkLst>
        </pc:spChg>
        <pc:spChg chg="add mod">
          <ac:chgData name="Robert T Welch" userId="6fae88d7-35f0-46e4-b600-cc532374d6d2" providerId="ADAL" clId="{19BC1C75-734E-4914-9CA7-02448D30FC8C}" dt="2020-12-10T19:21:56.282" v="4683" actId="20577"/>
          <ac:spMkLst>
            <pc:docMk/>
            <pc:sldMk cId="0" sldId="357"/>
            <ac:spMk id="12" creationId="{55B96D4C-BA73-4006-9094-012CA97DCFD2}"/>
          </ac:spMkLst>
        </pc:spChg>
        <pc:spChg chg="mod">
          <ac:chgData name="Robert T Welch" userId="6fae88d7-35f0-46e4-b600-cc532374d6d2" providerId="ADAL" clId="{19BC1C75-734E-4914-9CA7-02448D30FC8C}" dt="2020-12-10T15:25:18.410" v="4383" actId="20577"/>
          <ac:spMkLst>
            <pc:docMk/>
            <pc:sldMk cId="0" sldId="357"/>
            <ac:spMk id="34820" creationId="{DCF435D6-223D-4C0A-8A24-D45A76D89D56}"/>
          </ac:spMkLst>
        </pc:spChg>
        <pc:graphicFrameChg chg="mod">
          <ac:chgData name="Robert T Welch" userId="6fae88d7-35f0-46e4-b600-cc532374d6d2" providerId="ADAL" clId="{19BC1C75-734E-4914-9CA7-02448D30FC8C}" dt="2020-12-10T19:24:11.985" v="4688"/>
          <ac:graphicFrameMkLst>
            <pc:docMk/>
            <pc:sldMk cId="0" sldId="357"/>
            <ac:graphicFrameMk id="34822" creationId="{BDFDFBB8-C232-44B0-9169-38C3EA92CE57}"/>
          </ac:graphicFrameMkLst>
        </pc:graphicFrameChg>
        <pc:cxnChg chg="add mod">
          <ac:chgData name="Robert T Welch" userId="6fae88d7-35f0-46e4-b600-cc532374d6d2" providerId="ADAL" clId="{19BC1C75-734E-4914-9CA7-02448D30FC8C}" dt="2020-12-10T19:20:53.720" v="4647" actId="1076"/>
          <ac:cxnSpMkLst>
            <pc:docMk/>
            <pc:sldMk cId="0" sldId="357"/>
            <ac:cxnSpMk id="3" creationId="{D09011A5-225C-41EA-B897-94DE4BA593D1}"/>
          </ac:cxnSpMkLst>
        </pc:cxnChg>
      </pc:sldChg>
      <pc:sldChg chg="add del">
        <pc:chgData name="Robert T Welch" userId="6fae88d7-35f0-46e4-b600-cc532374d6d2" providerId="ADAL" clId="{19BC1C75-734E-4914-9CA7-02448D30FC8C}" dt="2020-12-10T19:25:10.248" v="4690" actId="2696"/>
        <pc:sldMkLst>
          <pc:docMk/>
          <pc:sldMk cId="2708448723" sldId="358"/>
        </pc:sldMkLst>
      </pc:sldChg>
      <pc:sldMasterChg chg="del delSldLayout">
        <pc:chgData name="Robert T Welch" userId="6fae88d7-35f0-46e4-b600-cc532374d6d2" providerId="ADAL" clId="{19BC1C75-734E-4914-9CA7-02448D30FC8C}" dt="2020-11-18T21:54:09.380" v="11" actId="2696"/>
        <pc:sldMasterMkLst>
          <pc:docMk/>
          <pc:sldMasterMk cId="0" sldId="2147490901"/>
        </pc:sldMasterMkLst>
        <pc:sldLayoutChg chg="del">
          <pc:chgData name="Robert T Welch" userId="6fae88d7-35f0-46e4-b600-cc532374d6d2" providerId="ADAL" clId="{19BC1C75-734E-4914-9CA7-02448D30FC8C}" dt="2020-11-18T21:54:09.380" v="11" actId="2696"/>
          <pc:sldLayoutMkLst>
            <pc:docMk/>
            <pc:sldMasterMk cId="0" sldId="2147490901"/>
            <pc:sldLayoutMk cId="2069534111" sldId="2147493589"/>
          </pc:sldLayoutMkLst>
        </pc:sldLayoutChg>
        <pc:sldLayoutChg chg="del">
          <pc:chgData name="Robert T Welch" userId="6fae88d7-35f0-46e4-b600-cc532374d6d2" providerId="ADAL" clId="{19BC1C75-734E-4914-9CA7-02448D30FC8C}" dt="2020-11-18T21:54:09.380" v="11" actId="2696"/>
          <pc:sldLayoutMkLst>
            <pc:docMk/>
            <pc:sldMasterMk cId="0" sldId="2147490901"/>
            <pc:sldLayoutMk cId="1490448103" sldId="2147493590"/>
          </pc:sldLayoutMkLst>
        </pc:sldLayoutChg>
        <pc:sldLayoutChg chg="del">
          <pc:chgData name="Robert T Welch" userId="6fae88d7-35f0-46e4-b600-cc532374d6d2" providerId="ADAL" clId="{19BC1C75-734E-4914-9CA7-02448D30FC8C}" dt="2020-11-18T21:54:09.380" v="11" actId="2696"/>
          <pc:sldLayoutMkLst>
            <pc:docMk/>
            <pc:sldMasterMk cId="0" sldId="2147490901"/>
            <pc:sldLayoutMk cId="4066670080" sldId="2147493591"/>
          </pc:sldLayoutMkLst>
        </pc:sldLayoutChg>
        <pc:sldLayoutChg chg="del">
          <pc:chgData name="Robert T Welch" userId="6fae88d7-35f0-46e4-b600-cc532374d6d2" providerId="ADAL" clId="{19BC1C75-734E-4914-9CA7-02448D30FC8C}" dt="2020-11-18T21:54:09.380" v="11" actId="2696"/>
          <pc:sldLayoutMkLst>
            <pc:docMk/>
            <pc:sldMasterMk cId="0" sldId="2147490901"/>
            <pc:sldLayoutMk cId="62272885" sldId="2147493592"/>
          </pc:sldLayoutMkLst>
        </pc:sldLayoutChg>
        <pc:sldLayoutChg chg="del">
          <pc:chgData name="Robert T Welch" userId="6fae88d7-35f0-46e4-b600-cc532374d6d2" providerId="ADAL" clId="{19BC1C75-734E-4914-9CA7-02448D30FC8C}" dt="2020-11-18T21:54:09.380" v="11" actId="2696"/>
          <pc:sldLayoutMkLst>
            <pc:docMk/>
            <pc:sldMasterMk cId="0" sldId="2147490901"/>
            <pc:sldLayoutMk cId="334316563" sldId="2147493593"/>
          </pc:sldLayoutMkLst>
        </pc:sldLayoutChg>
        <pc:sldLayoutChg chg="del">
          <pc:chgData name="Robert T Welch" userId="6fae88d7-35f0-46e4-b600-cc532374d6d2" providerId="ADAL" clId="{19BC1C75-734E-4914-9CA7-02448D30FC8C}" dt="2020-11-18T21:54:09.380" v="11" actId="2696"/>
          <pc:sldLayoutMkLst>
            <pc:docMk/>
            <pc:sldMasterMk cId="0" sldId="2147490901"/>
            <pc:sldLayoutMk cId="3977007606" sldId="2147493594"/>
          </pc:sldLayoutMkLst>
        </pc:sldLayoutChg>
        <pc:sldLayoutChg chg="del">
          <pc:chgData name="Robert T Welch" userId="6fae88d7-35f0-46e4-b600-cc532374d6d2" providerId="ADAL" clId="{19BC1C75-734E-4914-9CA7-02448D30FC8C}" dt="2020-11-18T21:54:09.380" v="11" actId="2696"/>
          <pc:sldLayoutMkLst>
            <pc:docMk/>
            <pc:sldMasterMk cId="0" sldId="2147490901"/>
            <pc:sldLayoutMk cId="1194984175" sldId="2147493595"/>
          </pc:sldLayoutMkLst>
        </pc:sldLayoutChg>
        <pc:sldLayoutChg chg="del">
          <pc:chgData name="Robert T Welch" userId="6fae88d7-35f0-46e4-b600-cc532374d6d2" providerId="ADAL" clId="{19BC1C75-734E-4914-9CA7-02448D30FC8C}" dt="2020-11-18T21:54:09.380" v="11" actId="2696"/>
          <pc:sldLayoutMkLst>
            <pc:docMk/>
            <pc:sldMasterMk cId="0" sldId="2147490901"/>
            <pc:sldLayoutMk cId="2956270034" sldId="2147493596"/>
          </pc:sldLayoutMkLst>
        </pc:sldLayoutChg>
        <pc:sldLayoutChg chg="del">
          <pc:chgData name="Robert T Welch" userId="6fae88d7-35f0-46e4-b600-cc532374d6d2" providerId="ADAL" clId="{19BC1C75-734E-4914-9CA7-02448D30FC8C}" dt="2020-11-18T21:54:09.380" v="11" actId="2696"/>
          <pc:sldLayoutMkLst>
            <pc:docMk/>
            <pc:sldMasterMk cId="0" sldId="2147490901"/>
            <pc:sldLayoutMk cId="1640724933" sldId="2147493597"/>
          </pc:sldLayoutMkLst>
        </pc:sldLayoutChg>
        <pc:sldLayoutChg chg="del">
          <pc:chgData name="Robert T Welch" userId="6fae88d7-35f0-46e4-b600-cc532374d6d2" providerId="ADAL" clId="{19BC1C75-734E-4914-9CA7-02448D30FC8C}" dt="2020-11-18T21:54:09.380" v="11" actId="2696"/>
          <pc:sldLayoutMkLst>
            <pc:docMk/>
            <pc:sldMasterMk cId="0" sldId="2147490901"/>
            <pc:sldLayoutMk cId="3345606347" sldId="2147493598"/>
          </pc:sldLayoutMkLst>
        </pc:sldLayoutChg>
        <pc:sldLayoutChg chg="del">
          <pc:chgData name="Robert T Welch" userId="6fae88d7-35f0-46e4-b600-cc532374d6d2" providerId="ADAL" clId="{19BC1C75-734E-4914-9CA7-02448D30FC8C}" dt="2020-11-18T21:54:09.380" v="11" actId="2696"/>
          <pc:sldLayoutMkLst>
            <pc:docMk/>
            <pc:sldMasterMk cId="0" sldId="2147490901"/>
            <pc:sldLayoutMk cId="3478398633" sldId="214749359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b="1" dirty="0"/>
              <a:t>COVID-19 Fund Sources</a:t>
            </a:r>
          </a:p>
        </c:rich>
      </c:tx>
      <c:layout>
        <c:manualLayout>
          <c:xMode val="edge"/>
          <c:yMode val="edge"/>
          <c:x val="0.2701097258675999"/>
          <c:y val="6.671557407068302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0.25762687223977243"/>
          <c:y val="0.19259837491577922"/>
          <c:w val="0.52217160167853272"/>
          <c:h val="0.66821959755030624"/>
        </c:manualLayout>
      </c:layout>
      <c:pieChart>
        <c:varyColors val="1"/>
        <c:ser>
          <c:idx val="0"/>
          <c:order val="0"/>
          <c:tx>
            <c:strRef>
              <c:f>Sheet1!$B$1</c:f>
              <c:strCache>
                <c:ptCount val="1"/>
                <c:pt idx="0">
                  <c:v>COVID-19 Fund Sources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FA34-4CFF-B64A-9AE384A8A7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34-4CFF-B64A-9AE384A8A7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FA34-4CFF-B64A-9AE384A8A7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FA34-4CFF-B64A-9AE384A8A76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47B-4BB0-9D88-307FA8F8694E}"/>
              </c:ext>
            </c:extLst>
          </c:dPt>
          <c:dLbls>
            <c:dLbl>
              <c:idx val="0"/>
              <c:layout>
                <c:manualLayout>
                  <c:x val="-0.12070465150189559"/>
                  <c:y val="0.24492835561252518"/>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FA34-4CFF-B64A-9AE384A8A764}"/>
                </c:ext>
              </c:extLst>
            </c:dLbl>
            <c:dLbl>
              <c:idx val="1"/>
              <c:layout>
                <c:manualLayout>
                  <c:x val="-0.15275453030945982"/>
                  <c:y val="-0.2268553715268350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FA34-4CFF-B64A-9AE384A8A764}"/>
                </c:ext>
              </c:extLst>
            </c:dLbl>
            <c:dLbl>
              <c:idx val="2"/>
              <c:layout>
                <c:manualLayout>
                  <c:x val="4.789479440069991E-3"/>
                  <c:y val="1.3667507721755776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FA34-4CFF-B64A-9AE384A8A764}"/>
                </c:ext>
              </c:extLst>
            </c:dLbl>
            <c:dLbl>
              <c:idx val="3"/>
              <c:layout>
                <c:manualLayout>
                  <c:x val="-5.4738261883931195E-2"/>
                  <c:y val="-0.1032720655557590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FA34-4CFF-B64A-9AE384A8A76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CARES Act Institutional Funds</c:v>
                </c:pt>
                <c:pt idx="1">
                  <c:v>CARES Act Student Funds</c:v>
                </c:pt>
                <c:pt idx="2">
                  <c:v>Other CARES Act Programs</c:v>
                </c:pt>
                <c:pt idx="3">
                  <c:v>SC CARES Act Program</c:v>
                </c:pt>
                <c:pt idx="4">
                  <c:v>University Funds*</c:v>
                </c:pt>
              </c:strCache>
            </c:strRef>
          </c:cat>
          <c:val>
            <c:numRef>
              <c:f>Sheet1!$B$2:$B$6</c:f>
              <c:numCache>
                <c:formatCode>_("$"* #,##0_);_("$"* \(#,##0\);_("$"* "-"_);_(@_)</c:formatCode>
                <c:ptCount val="5"/>
                <c:pt idx="0">
                  <c:v>2070569</c:v>
                </c:pt>
                <c:pt idx="1">
                  <c:v>2070570</c:v>
                </c:pt>
                <c:pt idx="2">
                  <c:v>203299</c:v>
                </c:pt>
                <c:pt idx="3">
                  <c:v>410142</c:v>
                </c:pt>
                <c:pt idx="4">
                  <c:v>1494106</c:v>
                </c:pt>
              </c:numCache>
            </c:numRef>
          </c:val>
          <c:extLst>
            <c:ext xmlns:c16="http://schemas.microsoft.com/office/drawing/2014/chart" uri="{C3380CC4-5D6E-409C-BE32-E72D297353CC}">
              <c16:uniqueId val="{00000000-FA34-4CFF-B64A-9AE384A8A764}"/>
            </c:ext>
          </c:extLst>
        </c:ser>
        <c:dLbls>
          <c:showLegendKey val="0"/>
          <c:showVal val="0"/>
          <c:showCatName val="0"/>
          <c:showSerName val="0"/>
          <c:showPercent val="0"/>
          <c:showBubbleSize val="0"/>
          <c:showLeaderLines val="1"/>
        </c:dLbls>
        <c:firstSliceAng val="32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b="1" dirty="0"/>
              <a:t>Covid-19 Expenditures &amp; Obligations</a:t>
            </a:r>
          </a:p>
        </c:rich>
      </c:tx>
      <c:layout>
        <c:manualLayout>
          <c:xMode val="edge"/>
          <c:yMode val="edge"/>
          <c:x val="0.15557445319335084"/>
          <c:y val="1.644736842105263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autoTitleDeleted val="0"/>
    <c:plotArea>
      <c:layout>
        <c:manualLayout>
          <c:layoutTarget val="inner"/>
          <c:xMode val="edge"/>
          <c:yMode val="edge"/>
          <c:x val="0.23018356299212597"/>
          <c:y val="0.17586099677881173"/>
          <c:w val="0.49379970472440943"/>
          <c:h val="0.67336323371510376"/>
        </c:manualLayout>
      </c:layout>
      <c:pieChart>
        <c:varyColors val="1"/>
        <c:ser>
          <c:idx val="0"/>
          <c:order val="0"/>
          <c:tx>
            <c:strRef>
              <c:f>Sheet1!$B$1</c:f>
              <c:strCache>
                <c:ptCount val="1"/>
                <c:pt idx="0">
                  <c:v>Covid-19 Expenditures &amp; Obligations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E617-46D7-BF8F-BD1FB7B9B8D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E617-46D7-BF8F-BD1FB7B9B8D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E617-46D7-BF8F-BD1FB7B9B8D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8-E617-46D7-BF8F-BD1FB7B9B8D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E30-4A38-8A5E-262DCE99E5F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7-E617-46D7-BF8F-BD1FB7B9B8D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6-E617-46D7-BF8F-BD1FB7B9B8D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5-E617-46D7-BF8F-BD1FB7B9B8D1}"/>
              </c:ext>
            </c:extLst>
          </c:dPt>
          <c:dLbls>
            <c:dLbl>
              <c:idx val="0"/>
              <c:layout>
                <c:manualLayout>
                  <c:x val="-3.3877624671916087E-2"/>
                  <c:y val="0.24765624999999999"/>
                </c:manualLayout>
              </c:layout>
              <c:tx>
                <c:rich>
                  <a:bodyPr/>
                  <a:lstStyle/>
                  <a:p>
                    <a:fld id="{9B3CD976-3A36-4467-BE42-57616562FD32}" type="CATEGORYNAME">
                      <a:rPr lang="en-US">
                        <a:solidFill>
                          <a:schemeClr val="bg1"/>
                        </a:solidFill>
                      </a:rPr>
                      <a:pPr/>
                      <a:t>[CATEGORY NAME]</a:t>
                    </a:fld>
                    <a:r>
                      <a:rPr lang="en-US" baseline="0" dirty="0">
                        <a:solidFill>
                          <a:schemeClr val="bg1"/>
                        </a:solidFill>
                      </a:rPr>
                      <a:t>
</a:t>
                    </a:r>
                    <a:fld id="{F819A982-F96E-4F62-AB94-88CF871FFF16}" type="VALUE">
                      <a:rPr lang="en-US" baseline="0">
                        <a:solidFill>
                          <a:schemeClr val="bg1"/>
                        </a:solidFill>
                      </a:rPr>
                      <a:pPr/>
                      <a:t>[VALUE]</a:t>
                    </a:fld>
                    <a:r>
                      <a:rPr lang="en-US" baseline="0" dirty="0">
                        <a:solidFill>
                          <a:schemeClr val="bg1"/>
                        </a:solidFill>
                      </a:rPr>
                      <a:t>
</a:t>
                    </a:r>
                    <a:fld id="{2E9E526D-BCC9-4B51-A2DC-CA56FDB1ABAA}" type="PERCENTAGE">
                      <a:rPr lang="en-US" baseline="0">
                        <a:solidFill>
                          <a:schemeClr val="bg1"/>
                        </a:solidFill>
                      </a:rPr>
                      <a:pPr/>
                      <a:t>[PERCENTAGE]</a:t>
                    </a:fld>
                    <a:endParaRPr lang="en-US" baseline="0" dirty="0">
                      <a:solidFill>
                        <a:schemeClr val="bg1"/>
                      </a:solidFill>
                    </a:endParaRPr>
                  </a:p>
                </c:rich>
              </c:tx>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E617-46D7-BF8F-BD1FB7B9B8D1}"/>
                </c:ext>
              </c:extLst>
            </c:dLbl>
            <c:dLbl>
              <c:idx val="1"/>
              <c:layout>
                <c:manualLayout>
                  <c:x val="-2.329790026246719E-2"/>
                  <c:y val="-0.2819893346665"/>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E617-46D7-BF8F-BD1FB7B9B8D1}"/>
                </c:ext>
              </c:extLst>
            </c:dLbl>
            <c:dLbl>
              <c:idx val="2"/>
              <c:layout>
                <c:manualLayout>
                  <c:x val="0.10713525809273833"/>
                  <c:y val="-3.2544032324906873E-2"/>
                </c:manualLayout>
              </c:layout>
              <c:tx>
                <c:rich>
                  <a:bodyPr/>
                  <a:lstStyle/>
                  <a:p>
                    <a:fld id="{80C12F13-AB95-4869-8D00-2AA80F3B2DAD}" type="CATEGORYNAME">
                      <a:rPr lang="en-US">
                        <a:solidFill>
                          <a:schemeClr val="tx1"/>
                        </a:solidFill>
                      </a:rPr>
                      <a:pPr/>
                      <a:t>[CATEGORY NAME]</a:t>
                    </a:fld>
                    <a:r>
                      <a:rPr lang="en-US" baseline="0" dirty="0">
                        <a:solidFill>
                          <a:schemeClr val="tx1"/>
                        </a:solidFill>
                      </a:rPr>
                      <a:t>
</a:t>
                    </a:r>
                    <a:fld id="{25D3676E-50A0-4CD6-81C7-EC8240F39B7E}" type="VALUE">
                      <a:rPr lang="en-US" baseline="0">
                        <a:solidFill>
                          <a:schemeClr val="tx1"/>
                        </a:solidFill>
                      </a:rPr>
                      <a:pPr/>
                      <a:t>[VALUE]</a:t>
                    </a:fld>
                    <a:r>
                      <a:rPr lang="en-US" baseline="0" dirty="0">
                        <a:solidFill>
                          <a:schemeClr val="tx1"/>
                        </a:solidFill>
                      </a:rPr>
                      <a:t>
</a:t>
                    </a:r>
                    <a:fld id="{9B0FB597-8588-45B6-BBF5-3A0E3CC301AC}" type="PERCENTAGE">
                      <a:rPr lang="en-US" baseline="0">
                        <a:solidFill>
                          <a:schemeClr val="tx1"/>
                        </a:solidFill>
                      </a:rPr>
                      <a:pPr/>
                      <a:t>[PERCENTAGE]</a:t>
                    </a:fld>
                    <a:endParaRPr lang="en-US" baseline="0" dirty="0">
                      <a:solidFill>
                        <a:schemeClr val="tx1"/>
                      </a:solidFill>
                    </a:endParaRPr>
                  </a:p>
                </c:rich>
              </c:tx>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E617-46D7-BF8F-BD1FB7B9B8D1}"/>
                </c:ext>
              </c:extLst>
            </c:dLbl>
            <c:dLbl>
              <c:idx val="3"/>
              <c:layout>
                <c:manualLayout>
                  <c:x val="-4.4678040244969464E-2"/>
                  <c:y val="0"/>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0480000000000001"/>
                      <c:h val="0.24082210940737672"/>
                    </c:manualLayout>
                  </c15:layout>
                </c:ext>
                <c:ext xmlns:c16="http://schemas.microsoft.com/office/drawing/2014/chart" uri="{C3380CC4-5D6E-409C-BE32-E72D297353CC}">
                  <c16:uniqueId val="{00000008-E617-46D7-BF8F-BD1FB7B9B8D1}"/>
                </c:ext>
              </c:extLst>
            </c:dLbl>
            <c:dLbl>
              <c:idx val="4"/>
              <c:layout>
                <c:manualLayout>
                  <c:x val="-0.13967139107611548"/>
                  <c:y val="7.9064442602569299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2E30-4A38-8A5E-262DCE99E5FD}"/>
                </c:ext>
              </c:extLst>
            </c:dLbl>
            <c:dLbl>
              <c:idx val="5"/>
              <c:layout>
                <c:manualLayout>
                  <c:x val="-8.0632020997375334E-2"/>
                  <c:y val="-1.6097958972233734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E617-46D7-BF8F-BD1FB7B9B8D1}"/>
                </c:ext>
              </c:extLst>
            </c:dLbl>
            <c:dLbl>
              <c:idx val="6"/>
              <c:layout>
                <c:manualLayout>
                  <c:x val="-7.8493438320209968E-2"/>
                  <c:y val="-8.4140994094488192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6-E617-46D7-BF8F-BD1FB7B9B8D1}"/>
                </c:ext>
              </c:extLst>
            </c:dLbl>
            <c:dLbl>
              <c:idx val="7"/>
              <c:layout>
                <c:manualLayout>
                  <c:x val="-1.5104002624671917E-2"/>
                  <c:y val="-7.9339812992125988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E617-46D7-BF8F-BD1FB7B9B8D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Student Emergency Aid</c:v>
                </c:pt>
                <c:pt idx="1">
                  <c:v>Housing and Dining Student Reimbursables</c:v>
                </c:pt>
                <c:pt idx="2">
                  <c:v>Housing &amp; Dining Vendor Expenses</c:v>
                </c:pt>
                <c:pt idx="3">
                  <c:v>Telecommuting and Distance Learning Support</c:v>
                </c:pt>
                <c:pt idx="4">
                  <c:v>Covid-19 Response Personnel</c:v>
                </c:pt>
                <c:pt idx="5">
                  <c:v>Quarantine Support</c:v>
                </c:pt>
                <c:pt idx="6">
                  <c:v>Disinfection</c:v>
                </c:pt>
                <c:pt idx="7">
                  <c:v>PPE &amp; Health Safety</c:v>
                </c:pt>
              </c:strCache>
            </c:strRef>
          </c:cat>
          <c:val>
            <c:numRef>
              <c:f>Sheet1!$B$2:$B$9</c:f>
              <c:numCache>
                <c:formatCode>_("$"* #,##0_);_("$"* \(#,##0\);_("$"* "-"_);_(@_)</c:formatCode>
                <c:ptCount val="8"/>
                <c:pt idx="0">
                  <c:v>2070570</c:v>
                </c:pt>
                <c:pt idx="1">
                  <c:v>1051283</c:v>
                </c:pt>
                <c:pt idx="2">
                  <c:v>775889</c:v>
                </c:pt>
                <c:pt idx="3">
                  <c:v>792294.66</c:v>
                </c:pt>
                <c:pt idx="4">
                  <c:v>563009.44999999995</c:v>
                </c:pt>
                <c:pt idx="5">
                  <c:v>71520.06</c:v>
                </c:pt>
                <c:pt idx="6">
                  <c:v>397712.92999999993</c:v>
                </c:pt>
                <c:pt idx="7">
                  <c:v>360008.16</c:v>
                </c:pt>
              </c:numCache>
            </c:numRef>
          </c:val>
          <c:extLst>
            <c:ext xmlns:c16="http://schemas.microsoft.com/office/drawing/2014/chart" uri="{C3380CC4-5D6E-409C-BE32-E72D297353CC}">
              <c16:uniqueId val="{00000000-E617-46D7-BF8F-BD1FB7B9B8D1}"/>
            </c:ext>
          </c:extLst>
        </c:ser>
        <c:ser>
          <c:idx val="1"/>
          <c:order val="1"/>
          <c:tx>
            <c:strRef>
              <c:f>Sheet1!$C$1</c:f>
              <c:strCache>
                <c:ptCount val="1"/>
                <c:pt idx="0">
                  <c:v>CARES Students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1-D018-4BDD-BDB2-3B3D7ADDD9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3-D018-4BDD-BDB2-3B3D7ADDD9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5-D018-4BDD-BDB2-3B3D7ADDD9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7-D018-4BDD-BDB2-3B3D7ADDD9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9-D018-4BDD-BDB2-3B3D7ADDD9B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B-D018-4BDD-BDB2-3B3D7ADDD9B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D-D018-4BDD-BDB2-3B3D7ADDD9B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F-D018-4BDD-BDB2-3B3D7ADDD9B9}"/>
              </c:ext>
            </c:extLst>
          </c:dPt>
          <c:cat>
            <c:strRef>
              <c:f>Sheet1!$A$2:$A$9</c:f>
              <c:strCache>
                <c:ptCount val="8"/>
                <c:pt idx="0">
                  <c:v>Student Emergency Aid</c:v>
                </c:pt>
                <c:pt idx="1">
                  <c:v>Housing and Dining Student Reimbursables</c:v>
                </c:pt>
                <c:pt idx="2">
                  <c:v>Housing &amp; Dining Vendor Expenses</c:v>
                </c:pt>
                <c:pt idx="3">
                  <c:v>Telecommuting and Distance Learning Support</c:v>
                </c:pt>
                <c:pt idx="4">
                  <c:v>Covid-19 Response Personnel</c:v>
                </c:pt>
                <c:pt idx="5">
                  <c:v>Quarantine Support</c:v>
                </c:pt>
                <c:pt idx="6">
                  <c:v>Disinfection</c:v>
                </c:pt>
                <c:pt idx="7">
                  <c:v>PPE &amp; Health Safety</c:v>
                </c:pt>
              </c:strCache>
            </c:strRef>
          </c:cat>
          <c:val>
            <c:numRef>
              <c:f>Sheet1!$C$2:$C$9</c:f>
              <c:numCache>
                <c:formatCode>General</c:formatCode>
                <c:ptCount val="8"/>
                <c:pt idx="0" formatCode="_(* #,##0.00_);_(* \(#,##0.00\);_(* &quot;-&quot;??_);_(@_)">
                  <c:v>2070570</c:v>
                </c:pt>
              </c:numCache>
            </c:numRef>
          </c:val>
          <c:extLst>
            <c:ext xmlns:c16="http://schemas.microsoft.com/office/drawing/2014/chart" uri="{C3380CC4-5D6E-409C-BE32-E72D297353CC}">
              <c16:uniqueId val="{00000011-CC9D-40C9-A3F3-A20F5C398B5E}"/>
            </c:ext>
          </c:extLst>
        </c:ser>
        <c:ser>
          <c:idx val="2"/>
          <c:order val="2"/>
          <c:tx>
            <c:strRef>
              <c:f>Sheet1!$D$1</c:f>
              <c:strCache>
                <c:ptCount val="1"/>
                <c:pt idx="0">
                  <c:v>CARES Institutional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1-D018-4BDD-BDB2-3B3D7ADDD9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3-D018-4BDD-BDB2-3B3D7ADDD9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25-D018-4BDD-BDB2-3B3D7ADDD9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7-D018-4BDD-BDB2-3B3D7ADDD9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9-D018-4BDD-BDB2-3B3D7ADDD9B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B-D018-4BDD-BDB2-3B3D7ADDD9B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D-D018-4BDD-BDB2-3B3D7ADDD9B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F-D018-4BDD-BDB2-3B3D7ADDD9B9}"/>
              </c:ext>
            </c:extLst>
          </c:dPt>
          <c:cat>
            <c:strRef>
              <c:f>Sheet1!$A$2:$A$9</c:f>
              <c:strCache>
                <c:ptCount val="8"/>
                <c:pt idx="0">
                  <c:v>Student Emergency Aid</c:v>
                </c:pt>
                <c:pt idx="1">
                  <c:v>Housing and Dining Student Reimbursables</c:v>
                </c:pt>
                <c:pt idx="2">
                  <c:v>Housing &amp; Dining Vendor Expenses</c:v>
                </c:pt>
                <c:pt idx="3">
                  <c:v>Telecommuting and Distance Learning Support</c:v>
                </c:pt>
                <c:pt idx="4">
                  <c:v>Covid-19 Response Personnel</c:v>
                </c:pt>
                <c:pt idx="5">
                  <c:v>Quarantine Support</c:v>
                </c:pt>
                <c:pt idx="6">
                  <c:v>Disinfection</c:v>
                </c:pt>
                <c:pt idx="7">
                  <c:v>PPE &amp; Health Safety</c:v>
                </c:pt>
              </c:strCache>
            </c:strRef>
          </c:cat>
          <c:val>
            <c:numRef>
              <c:f>Sheet1!$D$2:$D$9</c:f>
              <c:numCache>
                <c:formatCode>_(* #,##0.00_);_(* \(#,##0.00\);_(* "-"??_);_(@_)</c:formatCode>
                <c:ptCount val="8"/>
                <c:pt idx="1">
                  <c:v>1051283</c:v>
                </c:pt>
                <c:pt idx="2">
                  <c:v>625889</c:v>
                </c:pt>
                <c:pt idx="3">
                  <c:v>393397</c:v>
                </c:pt>
              </c:numCache>
            </c:numRef>
          </c:val>
          <c:extLst>
            <c:ext xmlns:c16="http://schemas.microsoft.com/office/drawing/2014/chart" uri="{C3380CC4-5D6E-409C-BE32-E72D297353CC}">
              <c16:uniqueId val="{00000012-CC9D-40C9-A3F3-A20F5C398B5E}"/>
            </c:ext>
          </c:extLst>
        </c:ser>
        <c:ser>
          <c:idx val="3"/>
          <c:order val="3"/>
          <c:tx>
            <c:strRef>
              <c:f>Sheet1!$E$1</c:f>
              <c:strCache>
                <c:ptCount val="1"/>
                <c:pt idx="0">
                  <c:v>SIP</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31-D018-4BDD-BDB2-3B3D7ADDD9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33-D018-4BDD-BDB2-3B3D7ADDD9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5-D018-4BDD-BDB2-3B3D7ADDD9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7-D018-4BDD-BDB2-3B3D7ADDD9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9-D018-4BDD-BDB2-3B3D7ADDD9B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B-D018-4BDD-BDB2-3B3D7ADDD9B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3D-D018-4BDD-BDB2-3B3D7ADDD9B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3F-D018-4BDD-BDB2-3B3D7ADDD9B9}"/>
              </c:ext>
            </c:extLst>
          </c:dPt>
          <c:cat>
            <c:strRef>
              <c:f>Sheet1!$A$2:$A$9</c:f>
              <c:strCache>
                <c:ptCount val="8"/>
                <c:pt idx="0">
                  <c:v>Student Emergency Aid</c:v>
                </c:pt>
                <c:pt idx="1">
                  <c:v>Housing and Dining Student Reimbursables</c:v>
                </c:pt>
                <c:pt idx="2">
                  <c:v>Housing &amp; Dining Vendor Expenses</c:v>
                </c:pt>
                <c:pt idx="3">
                  <c:v>Telecommuting and Distance Learning Support</c:v>
                </c:pt>
                <c:pt idx="4">
                  <c:v>Covid-19 Response Personnel</c:v>
                </c:pt>
                <c:pt idx="5">
                  <c:v>Quarantine Support</c:v>
                </c:pt>
                <c:pt idx="6">
                  <c:v>Disinfection</c:v>
                </c:pt>
                <c:pt idx="7">
                  <c:v>PPE &amp; Health Safety</c:v>
                </c:pt>
              </c:strCache>
            </c:strRef>
          </c:cat>
          <c:val>
            <c:numRef>
              <c:f>Sheet1!$E$2:$E$9</c:f>
              <c:numCache>
                <c:formatCode>General</c:formatCode>
                <c:ptCount val="8"/>
                <c:pt idx="3" formatCode="_(* #,##0.00_);_(* \(#,##0.00\);_(* &quot;-&quot;??_);_(@_)">
                  <c:v>36124.080000000002</c:v>
                </c:pt>
                <c:pt idx="7" formatCode="_(* #,##0.00_);_(* \(#,##0.00\);_(* &quot;-&quot;??_);_(@_)">
                  <c:v>299.58999999999997</c:v>
                </c:pt>
              </c:numCache>
            </c:numRef>
          </c:val>
          <c:extLst>
            <c:ext xmlns:c16="http://schemas.microsoft.com/office/drawing/2014/chart" uri="{C3380CC4-5D6E-409C-BE32-E72D297353CC}">
              <c16:uniqueId val="{00000013-CC9D-40C9-A3F3-A20F5C398B5E}"/>
            </c:ext>
          </c:extLst>
        </c:ser>
        <c:ser>
          <c:idx val="4"/>
          <c:order val="4"/>
          <c:tx>
            <c:strRef>
              <c:f>Sheet1!$F$1</c:f>
              <c:strCache>
                <c:ptCount val="1"/>
                <c:pt idx="0">
                  <c:v>SC CARES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41-D018-4BDD-BDB2-3B3D7ADDD9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43-D018-4BDD-BDB2-3B3D7ADDD9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45-D018-4BDD-BDB2-3B3D7ADDD9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47-D018-4BDD-BDB2-3B3D7ADDD9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49-D018-4BDD-BDB2-3B3D7ADDD9B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4B-D018-4BDD-BDB2-3B3D7ADDD9B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4D-D018-4BDD-BDB2-3B3D7ADDD9B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4F-D018-4BDD-BDB2-3B3D7ADDD9B9}"/>
              </c:ext>
            </c:extLst>
          </c:dPt>
          <c:cat>
            <c:strRef>
              <c:f>Sheet1!$A$2:$A$9</c:f>
              <c:strCache>
                <c:ptCount val="8"/>
                <c:pt idx="0">
                  <c:v>Student Emergency Aid</c:v>
                </c:pt>
                <c:pt idx="1">
                  <c:v>Housing and Dining Student Reimbursables</c:v>
                </c:pt>
                <c:pt idx="2">
                  <c:v>Housing &amp; Dining Vendor Expenses</c:v>
                </c:pt>
                <c:pt idx="3">
                  <c:v>Telecommuting and Distance Learning Support</c:v>
                </c:pt>
                <c:pt idx="4">
                  <c:v>Covid-19 Response Personnel</c:v>
                </c:pt>
                <c:pt idx="5">
                  <c:v>Quarantine Support</c:v>
                </c:pt>
                <c:pt idx="6">
                  <c:v>Disinfection</c:v>
                </c:pt>
                <c:pt idx="7">
                  <c:v>PPE &amp; Health Safety</c:v>
                </c:pt>
              </c:strCache>
            </c:strRef>
          </c:cat>
          <c:val>
            <c:numRef>
              <c:f>Sheet1!$F$2:$F$9</c:f>
              <c:numCache>
                <c:formatCode>General</c:formatCode>
                <c:ptCount val="8"/>
                <c:pt idx="3" formatCode="_(* #,##0.00_);_(* \(#,##0.00\);_(* &quot;-&quot;??_);_(@_)">
                  <c:v>98209.08</c:v>
                </c:pt>
                <c:pt idx="4" formatCode="_(* #,##0.00_);_(* \(#,##0.00\);_(* &quot;-&quot;??_);_(@_)">
                  <c:v>250648.45</c:v>
                </c:pt>
                <c:pt idx="6" formatCode="_(* #,##0.00_);_(* \(#,##0.00\);_(* &quot;-&quot;??_);_(@_)">
                  <c:v>33064.22</c:v>
                </c:pt>
                <c:pt idx="7" formatCode="_(* #,##0.00_);_(* \(#,##0.00\);_(* &quot;-&quot;??_);_(@_)">
                  <c:v>28220.52</c:v>
                </c:pt>
              </c:numCache>
            </c:numRef>
          </c:val>
          <c:extLst>
            <c:ext xmlns:c16="http://schemas.microsoft.com/office/drawing/2014/chart" uri="{C3380CC4-5D6E-409C-BE32-E72D297353CC}">
              <c16:uniqueId val="{00000014-CC9D-40C9-A3F3-A20F5C398B5E}"/>
            </c:ext>
          </c:extLst>
        </c:ser>
        <c:ser>
          <c:idx val="5"/>
          <c:order val="5"/>
          <c:tx>
            <c:strRef>
              <c:f>Sheet1!$G$1</c:f>
              <c:strCache>
                <c:ptCount val="1"/>
                <c:pt idx="0">
                  <c:v>Other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51-D018-4BDD-BDB2-3B3D7ADDD9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53-D018-4BDD-BDB2-3B3D7ADDD9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55-D018-4BDD-BDB2-3B3D7ADDD9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57-D018-4BDD-BDB2-3B3D7ADDD9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59-D018-4BDD-BDB2-3B3D7ADDD9B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5B-D018-4BDD-BDB2-3B3D7ADDD9B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5D-D018-4BDD-BDB2-3B3D7ADDD9B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5F-D018-4BDD-BDB2-3B3D7ADDD9B9}"/>
              </c:ext>
            </c:extLst>
          </c:dPt>
          <c:cat>
            <c:strRef>
              <c:f>Sheet1!$A$2:$A$9</c:f>
              <c:strCache>
                <c:ptCount val="8"/>
                <c:pt idx="0">
                  <c:v>Student Emergency Aid</c:v>
                </c:pt>
                <c:pt idx="1">
                  <c:v>Housing and Dining Student Reimbursables</c:v>
                </c:pt>
                <c:pt idx="2">
                  <c:v>Housing &amp; Dining Vendor Expenses</c:v>
                </c:pt>
                <c:pt idx="3">
                  <c:v>Telecommuting and Distance Learning Support</c:v>
                </c:pt>
                <c:pt idx="4">
                  <c:v>Covid-19 Response Personnel</c:v>
                </c:pt>
                <c:pt idx="5">
                  <c:v>Quarantine Support</c:v>
                </c:pt>
                <c:pt idx="6">
                  <c:v>Disinfection</c:v>
                </c:pt>
                <c:pt idx="7">
                  <c:v>PPE &amp; Health Safety</c:v>
                </c:pt>
              </c:strCache>
            </c:strRef>
          </c:cat>
          <c:val>
            <c:numRef>
              <c:f>Sheet1!$G$2:$G$9</c:f>
              <c:numCache>
                <c:formatCode>General</c:formatCode>
                <c:ptCount val="8"/>
                <c:pt idx="2" formatCode="_(* #,##0.00_);_(* \(#,##0.00\);_(* &quot;-&quot;??_);_(@_)">
                  <c:v>150000</c:v>
                </c:pt>
                <c:pt idx="3" formatCode="_(* #,##0.00_);_(* \(#,##0.00\);_(* &quot;-&quot;??_);_(@_)">
                  <c:v>264564.5</c:v>
                </c:pt>
                <c:pt idx="4" formatCode="_(* #,##0.00_);_(* \(#,##0.00\);_(* &quot;-&quot;??_);_(@_)">
                  <c:v>312361</c:v>
                </c:pt>
                <c:pt idx="5" formatCode="_(* #,##0.00_);_(* \(#,##0.00\);_(* &quot;-&quot;??_);_(@_)">
                  <c:v>71520.06</c:v>
                </c:pt>
                <c:pt idx="6" formatCode="_(* #,##0.00_);_(* \(#,##0.00\);_(* &quot;-&quot;??_);_(@_)">
                  <c:v>364648.70999999996</c:v>
                </c:pt>
                <c:pt idx="7" formatCode="_(* #,##0.00_);_(* \(#,##0.00\);_(* &quot;-&quot;??_);_(@_)">
                  <c:v>331488.05</c:v>
                </c:pt>
              </c:numCache>
            </c:numRef>
          </c:val>
          <c:extLst>
            <c:ext xmlns:c16="http://schemas.microsoft.com/office/drawing/2014/chart" uri="{C3380CC4-5D6E-409C-BE32-E72D297353CC}">
              <c16:uniqueId val="{00000015-CC9D-40C9-A3F3-A20F5C398B5E}"/>
            </c:ext>
          </c:extLst>
        </c:ser>
        <c:ser>
          <c:idx val="6"/>
          <c:order val="6"/>
          <c:tx>
            <c:strRef>
              <c:f>Sheet1!$H$1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61-D018-4BDD-BDB2-3B3D7ADDD9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63-D018-4BDD-BDB2-3B3D7ADDD9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65-D018-4BDD-BDB2-3B3D7ADDD9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67-D018-4BDD-BDB2-3B3D7ADDD9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69-D018-4BDD-BDB2-3B3D7ADDD9B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6B-D018-4BDD-BDB2-3B3D7ADDD9B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6D-D018-4BDD-BDB2-3B3D7ADDD9B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6F-D018-4BDD-BDB2-3B3D7ADDD9B9}"/>
              </c:ext>
            </c:extLst>
          </c:dPt>
          <c:cat>
            <c:strRef>
              <c:f>Sheet1!$A$2:$A$9</c:f>
              <c:strCache>
                <c:ptCount val="8"/>
                <c:pt idx="0">
                  <c:v>Student Emergency Aid</c:v>
                </c:pt>
                <c:pt idx="1">
                  <c:v>Housing and Dining Student Reimbursables</c:v>
                </c:pt>
                <c:pt idx="2">
                  <c:v>Housing &amp; Dining Vendor Expenses</c:v>
                </c:pt>
                <c:pt idx="3">
                  <c:v>Telecommuting and Distance Learning Support</c:v>
                </c:pt>
                <c:pt idx="4">
                  <c:v>Covid-19 Response Personnel</c:v>
                </c:pt>
                <c:pt idx="5">
                  <c:v>Quarantine Support</c:v>
                </c:pt>
                <c:pt idx="6">
                  <c:v>Disinfection</c:v>
                </c:pt>
                <c:pt idx="7">
                  <c:v>PPE &amp; Health Safety</c:v>
                </c:pt>
              </c:strCache>
            </c:strRef>
          </c:cat>
          <c:val>
            <c:numRef>
              <c:f>Sheet1!$H$2:$H$9</c:f>
              <c:numCache>
                <c:formatCode>General</c:formatCode>
                <c:ptCount val="8"/>
              </c:numCache>
            </c:numRef>
          </c:val>
          <c:extLst>
            <c:ext xmlns:c16="http://schemas.microsoft.com/office/drawing/2014/chart" uri="{C3380CC4-5D6E-409C-BE32-E72D297353CC}">
              <c16:uniqueId val="{00000016-CC9D-40C9-A3F3-A20F5C398B5E}"/>
            </c:ext>
          </c:extLst>
        </c:ser>
        <c:dLbls>
          <c:showLegendKey val="0"/>
          <c:showVal val="0"/>
          <c:showCatName val="0"/>
          <c:showSerName val="0"/>
          <c:showPercent val="0"/>
          <c:showBubbleSize val="0"/>
          <c:showLeaderLines val="1"/>
        </c:dLbls>
        <c:firstSliceAng val="304"/>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33793802090527"/>
          <c:y val="7.5345177228568982E-2"/>
          <c:w val="0.46578037942625594"/>
          <c:h val="0.81848112916521276"/>
        </c:manualLayout>
      </c:layout>
      <c:pieChart>
        <c:varyColors val="1"/>
        <c:ser>
          <c:idx val="0"/>
          <c:order val="0"/>
          <c:tx>
            <c:strRef>
              <c:f>Sheet1!$B$1</c:f>
              <c:strCache>
                <c:ptCount val="1"/>
                <c:pt idx="0">
                  <c:v>FY20-21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AC7C-4611-BA60-BF984141D8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AC7C-4611-BA60-BF984141D8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A-AC7C-4611-BA60-BF984141D8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B-AC7C-4611-BA60-BF984141D85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C7C-4611-BA60-BF984141D85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9AD-4C44-831A-863D0595338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AC7C-4611-BA60-BF984141D85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6-AC7C-4611-BA60-BF984141D85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5-AC7C-4611-BA60-BF984141D851}"/>
              </c:ext>
            </c:extLst>
          </c:dPt>
          <c:dLbls>
            <c:dLbl>
              <c:idx val="0"/>
              <c:layout>
                <c:manualLayout>
                  <c:x val="4.0408710629921261E-2"/>
                  <c:y val="0.1976562500000000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AC7C-4611-BA60-BF984141D851}"/>
                </c:ext>
              </c:extLst>
            </c:dLbl>
            <c:dLbl>
              <c:idx val="1"/>
              <c:layout>
                <c:manualLayout>
                  <c:x val="0.11067216926831515"/>
                  <c:y val="-0.4017461401139886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AC7C-4611-BA60-BF984141D851}"/>
                </c:ext>
              </c:extLst>
            </c:dLbl>
            <c:dLbl>
              <c:idx val="2"/>
              <c:layout>
                <c:manualLayout>
                  <c:x val="0.10035766910715108"/>
                  <c:y val="-0.20637587931566356"/>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AC7C-4611-BA60-BF984141D851}"/>
                </c:ext>
              </c:extLst>
            </c:dLbl>
            <c:dLbl>
              <c:idx val="3"/>
              <c:layout>
                <c:manualLayout>
                  <c:x val="9.4963335175208358E-2"/>
                  <c:y val="4.0404775992596301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AC7C-4611-BA60-BF984141D851}"/>
                </c:ext>
              </c:extLst>
            </c:dLbl>
            <c:dLbl>
              <c:idx val="4"/>
              <c:layout>
                <c:manualLayout>
                  <c:x val="-9.2951374499240333E-2"/>
                  <c:y val="-0.1679640333975594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AC7C-4611-BA60-BF984141D851}"/>
                </c:ext>
              </c:extLst>
            </c:dLbl>
            <c:dLbl>
              <c:idx val="6"/>
              <c:layout>
                <c:manualLayout>
                  <c:x val="-0.12365312888520513"/>
                  <c:y val="-0.124290301862556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AC7C-4611-BA60-BF984141D851}"/>
                </c:ext>
              </c:extLst>
            </c:dLbl>
            <c:dLbl>
              <c:idx val="7"/>
              <c:layout>
                <c:manualLayout>
                  <c:x val="-0.12316065754938528"/>
                  <c:y val="-0.295439948619139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608912372795507"/>
                      <c:h val="0.20840056842605656"/>
                    </c:manualLayout>
                  </c15:layout>
                </c:ext>
                <c:ext xmlns:c16="http://schemas.microsoft.com/office/drawing/2014/chart" uri="{C3380CC4-5D6E-409C-BE32-E72D297353CC}">
                  <c16:uniqueId val="{00000006-AC7C-4611-BA60-BF984141D851}"/>
                </c:ext>
              </c:extLst>
            </c:dLbl>
            <c:dLbl>
              <c:idx val="8"/>
              <c:layout>
                <c:manualLayout>
                  <c:x val="-0.12460583874384124"/>
                  <c:y val="-0.47560693641618496"/>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AC7C-4611-BA60-BF984141D851}"/>
                </c:ext>
              </c:extLst>
            </c:dLbl>
            <c:dLbl>
              <c:idx val="9"/>
              <c:layout>
                <c:manualLayout>
                  <c:x val="-0.13410312197817378"/>
                  <c:y val="-0.3696215718699902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AC7C-4611-BA60-BF984141D851}"/>
                </c:ext>
              </c:extLst>
            </c:dLbl>
            <c:dLbl>
              <c:idx val="10"/>
              <c:layout>
                <c:manualLayout>
                  <c:x val="-0.13409989869687342"/>
                  <c:y val="-0.51807645431604288"/>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AC7C-4611-BA60-BF984141D85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9"/>
                <c:pt idx="0">
                  <c:v>Student Tuition and Fees</c:v>
                </c:pt>
                <c:pt idx="1">
                  <c:v>Operating Carryforward</c:v>
                </c:pt>
                <c:pt idx="2">
                  <c:v>Non-Recurring State Allocation &amp; Credits</c:v>
                </c:pt>
                <c:pt idx="3">
                  <c:v>Non-Recurring State Appropriations</c:v>
                </c:pt>
                <c:pt idx="4">
                  <c:v>Recurring State Appropriations</c:v>
                </c:pt>
                <c:pt idx="5">
                  <c:v>Other Revenue and Gifts</c:v>
                </c:pt>
                <c:pt idx="6">
                  <c:v>Sales of Educ., Aux. and Other Services</c:v>
                </c:pt>
                <c:pt idx="7">
                  <c:v>State, Local, &amp; Non-Govt Grants</c:v>
                </c:pt>
                <c:pt idx="8">
                  <c:v>Federal Grants</c:v>
                </c:pt>
              </c:strCache>
            </c:strRef>
          </c:cat>
          <c:val>
            <c:numRef>
              <c:f>Sheet1!$B$2:$B$12</c:f>
              <c:numCache>
                <c:formatCode>_("$"* #,##0_);_("$"* \(#,##0\);_("$"* "-"??_);_(@_)</c:formatCode>
                <c:ptCount val="9"/>
                <c:pt idx="0">
                  <c:v>42998197.810000002</c:v>
                </c:pt>
                <c:pt idx="1">
                  <c:v>3850000</c:v>
                </c:pt>
                <c:pt idx="2">
                  <c:v>308650</c:v>
                </c:pt>
                <c:pt idx="3">
                  <c:v>350000</c:v>
                </c:pt>
                <c:pt idx="4">
                  <c:v>18521662</c:v>
                </c:pt>
                <c:pt idx="5">
                  <c:v>1718732.1</c:v>
                </c:pt>
                <c:pt idx="6">
                  <c:v>2472638.7400000002</c:v>
                </c:pt>
                <c:pt idx="7">
                  <c:v>697709.98</c:v>
                </c:pt>
                <c:pt idx="8">
                  <c:v>3688216.82</c:v>
                </c:pt>
              </c:numCache>
            </c:numRef>
          </c:val>
          <c:extLst>
            <c:ext xmlns:c16="http://schemas.microsoft.com/office/drawing/2014/chart" uri="{C3380CC4-5D6E-409C-BE32-E72D297353CC}">
              <c16:uniqueId val="{00000000-AC7C-4611-BA60-BF984141D851}"/>
            </c:ext>
          </c:extLst>
        </c:ser>
        <c:dLbls>
          <c:showLegendKey val="0"/>
          <c:showVal val="0"/>
          <c:showCatName val="0"/>
          <c:showSerName val="0"/>
          <c:showPercent val="0"/>
          <c:showBubbleSize val="0"/>
          <c:showLeaderLines val="1"/>
        </c:dLbls>
        <c:firstSliceAng val="25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2238261883929"/>
          <c:y val="6.970062335958005E-2"/>
          <c:w val="0.88250230873918534"/>
          <c:h val="0.76973466207349084"/>
        </c:manualLayout>
      </c:layout>
      <c:lineChart>
        <c:grouping val="standard"/>
        <c:varyColors val="0"/>
        <c:ser>
          <c:idx val="0"/>
          <c:order val="0"/>
          <c:tx>
            <c:strRef>
              <c:f>Sheet1!$B$1</c:f>
              <c:strCache>
                <c:ptCount val="1"/>
                <c:pt idx="0">
                  <c:v>Head Count</c:v>
                </c:pt>
              </c:strCache>
            </c:strRef>
          </c:tx>
          <c:spPr>
            <a:ln w="28575" cap="rnd">
              <a:solidFill>
                <a:schemeClr val="accent1"/>
              </a:solidFill>
              <a:round/>
            </a:ln>
            <a:effectLst/>
          </c:spPr>
          <c:marker>
            <c:symbol val="none"/>
          </c:marker>
          <c:dLbls>
            <c:dLbl>
              <c:idx val="0"/>
              <c:layout>
                <c:manualLayout>
                  <c:x val="-9.2592592592592587E-3"/>
                  <c:y val="4.1666666666666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05-44D1-B820-2DFD8C07743F}"/>
                </c:ext>
              </c:extLst>
            </c:dLbl>
            <c:dLbl>
              <c:idx val="1"/>
              <c:layout>
                <c:manualLayout>
                  <c:x val="-7.716049382716049E-3"/>
                  <c:y val="5.2083333333333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05-44D1-B820-2DFD8C07743F}"/>
                </c:ext>
              </c:extLst>
            </c:dLbl>
            <c:dLbl>
              <c:idx val="2"/>
              <c:layout>
                <c:manualLayout>
                  <c:x val="1.5432098765432098E-3"/>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05-44D1-B820-2DFD8C07743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Fall 2018</c:v>
                </c:pt>
                <c:pt idx="1">
                  <c:v>Fall 2019</c:v>
                </c:pt>
                <c:pt idx="2">
                  <c:v>Fall 2020</c:v>
                </c:pt>
              </c:strCache>
            </c:strRef>
          </c:cat>
          <c:val>
            <c:numRef>
              <c:f>Sheet1!$B$2:$B$4</c:f>
              <c:numCache>
                <c:formatCode>_(* #,##0_);_(* \(#,##0\);_(* "-"??_);_(@_)</c:formatCode>
                <c:ptCount val="3"/>
                <c:pt idx="0">
                  <c:v>3940</c:v>
                </c:pt>
                <c:pt idx="1">
                  <c:v>4240</c:v>
                </c:pt>
                <c:pt idx="2">
                  <c:v>4148</c:v>
                </c:pt>
              </c:numCache>
            </c:numRef>
          </c:val>
          <c:smooth val="0"/>
          <c:extLst>
            <c:ext xmlns:c16="http://schemas.microsoft.com/office/drawing/2014/chart" uri="{C3380CC4-5D6E-409C-BE32-E72D297353CC}">
              <c16:uniqueId val="{00000000-B405-44D1-B820-2DFD8C07743F}"/>
            </c:ext>
          </c:extLst>
        </c:ser>
        <c:ser>
          <c:idx val="1"/>
          <c:order val="1"/>
          <c:tx>
            <c:strRef>
              <c:f>Sheet1!$C$1</c:f>
              <c:strCache>
                <c:ptCount val="1"/>
                <c:pt idx="0">
                  <c:v>FTE</c:v>
                </c:pt>
              </c:strCache>
            </c:strRef>
          </c:tx>
          <c:spPr>
            <a:ln w="28575" cap="rnd">
              <a:solidFill>
                <a:schemeClr val="accent2"/>
              </a:solidFill>
              <a:round/>
            </a:ln>
            <a:effectLst/>
          </c:spPr>
          <c:marker>
            <c:symbol val="none"/>
          </c:marker>
          <c:dLbls>
            <c:dLbl>
              <c:idx val="0"/>
              <c:layout>
                <c:manualLayout>
                  <c:x val="-2.7777777777777807E-2"/>
                  <c:y val="4.4270833333333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05-44D1-B820-2DFD8C07743F}"/>
                </c:ext>
              </c:extLst>
            </c:dLbl>
            <c:dLbl>
              <c:idx val="1"/>
              <c:layout>
                <c:manualLayout>
                  <c:x val="-7.716049382716049E-3"/>
                  <c:y val="-5.7291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05-44D1-B820-2DFD8C07743F}"/>
                </c:ext>
              </c:extLst>
            </c:dLbl>
            <c:dLbl>
              <c:idx val="2"/>
              <c:layout>
                <c:manualLayout>
                  <c:x val="2.9320987654320986E-2"/>
                  <c:y val="-1.30208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05-44D1-B820-2DFD8C07743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Fall 2018</c:v>
                </c:pt>
                <c:pt idx="1">
                  <c:v>Fall 2019</c:v>
                </c:pt>
                <c:pt idx="2">
                  <c:v>Fall 2020</c:v>
                </c:pt>
              </c:strCache>
            </c:strRef>
          </c:cat>
          <c:val>
            <c:numRef>
              <c:f>Sheet1!$C$2:$C$4</c:f>
              <c:numCache>
                <c:formatCode>_(* #,##0_);_(* \(#,##0\);_(* "-"??_);_(@_)</c:formatCode>
                <c:ptCount val="3"/>
                <c:pt idx="0">
                  <c:v>3435</c:v>
                </c:pt>
                <c:pt idx="1">
                  <c:v>3466</c:v>
                </c:pt>
                <c:pt idx="2">
                  <c:v>3447</c:v>
                </c:pt>
              </c:numCache>
            </c:numRef>
          </c:val>
          <c:smooth val="0"/>
          <c:extLst>
            <c:ext xmlns:c16="http://schemas.microsoft.com/office/drawing/2014/chart" uri="{C3380CC4-5D6E-409C-BE32-E72D297353CC}">
              <c16:uniqueId val="{00000001-B405-44D1-B820-2DFD8C07743F}"/>
            </c:ext>
          </c:extLst>
        </c:ser>
        <c:dLbls>
          <c:showLegendKey val="0"/>
          <c:showVal val="0"/>
          <c:showCatName val="0"/>
          <c:showSerName val="0"/>
          <c:showPercent val="0"/>
          <c:showBubbleSize val="0"/>
        </c:dLbls>
        <c:smooth val="0"/>
        <c:axId val="1417564608"/>
        <c:axId val="1717821568"/>
      </c:lineChart>
      <c:catAx>
        <c:axId val="141756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717821568"/>
        <c:crosses val="autoZero"/>
        <c:auto val="1"/>
        <c:lblAlgn val="ctr"/>
        <c:lblOffset val="100"/>
        <c:noMultiLvlLbl val="0"/>
      </c:catAx>
      <c:valAx>
        <c:axId val="1717821568"/>
        <c:scaling>
          <c:orientation val="minMax"/>
          <c:min val="3000"/>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417564608"/>
        <c:crosses val="autoZero"/>
        <c:crossBetween val="between"/>
      </c:valAx>
      <c:spPr>
        <a:noFill/>
        <a:ln>
          <a:noFill/>
        </a:ln>
        <a:effectLst/>
      </c:spPr>
    </c:plotArea>
    <c:legend>
      <c:legendPos val="b"/>
      <c:layout>
        <c:manualLayout>
          <c:xMode val="edge"/>
          <c:yMode val="edge"/>
          <c:x val="0.34869738504909109"/>
          <c:y val="0.92772084153543311"/>
          <c:w val="0.29951881014873138"/>
          <c:h val="7.227915846456692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E61D237-3E0D-4C35-BEE7-EF8F5DDA528D}"/>
              </a:ext>
            </a:extLst>
          </p:cNvPr>
          <p:cNvSpPr>
            <a:spLocks noGrp="1" noRot="1" noChangeAspect="1"/>
          </p:cNvSpPr>
          <p:nvPr>
            <p:ph type="sldImg" idx="2"/>
          </p:nvPr>
        </p:nvSpPr>
        <p:spPr>
          <a:xfrm>
            <a:off x="919163" y="76200"/>
            <a:ext cx="5589587" cy="4192588"/>
          </a:xfrm>
          <a:prstGeom prst="rect">
            <a:avLst/>
          </a:prstGeom>
          <a:noFill/>
          <a:ln w="12700">
            <a:solidFill>
              <a:prstClr val="black"/>
            </a:solidFill>
          </a:ln>
        </p:spPr>
        <p:txBody>
          <a:bodyPr vert="horz" lIns="92478" tIns="46239" rIns="92478" bIns="46239" rtlCol="0" anchor="ctr"/>
          <a:lstStyle/>
          <a:p>
            <a:pPr lvl="0"/>
            <a:endParaRPr lang="en-US" noProof="0" dirty="0"/>
          </a:p>
        </p:txBody>
      </p:sp>
      <p:sp>
        <p:nvSpPr>
          <p:cNvPr id="5" name="Notes Placeholder 4">
            <a:extLst>
              <a:ext uri="{FF2B5EF4-FFF2-40B4-BE49-F238E27FC236}">
                <a16:creationId xmlns:a16="http://schemas.microsoft.com/office/drawing/2014/main" id="{952969ED-FE2F-4E5C-AB10-D0AC280BC3AC}"/>
              </a:ext>
            </a:extLst>
          </p:cNvPr>
          <p:cNvSpPr>
            <a:spLocks noGrp="1"/>
          </p:cNvSpPr>
          <p:nvPr>
            <p:ph type="body" sz="quarter" idx="3"/>
          </p:nvPr>
        </p:nvSpPr>
        <p:spPr>
          <a:xfrm>
            <a:off x="233363" y="4267200"/>
            <a:ext cx="6621462" cy="4800600"/>
          </a:xfrm>
          <a:prstGeom prst="rect">
            <a:avLst/>
          </a:prstGeom>
        </p:spPr>
        <p:txBody>
          <a:bodyPr vert="horz" lIns="92478" tIns="46239" rIns="92478" bIns="4623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20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47724C9C-C8D6-479B-8EE5-09A6524571A4}"/>
              </a:ext>
            </a:extLst>
          </p:cNvPr>
          <p:cNvSpPr>
            <a:spLocks noGrp="1" noRot="1" noChangeAspect="1" noTextEdit="1"/>
          </p:cNvSpPr>
          <p:nvPr>
            <p:ph type="sldImg"/>
          </p:nvPr>
        </p:nvSpPr>
        <p:spPr bwMode="auto">
          <a:xfrm>
            <a:off x="381000" y="76200"/>
            <a:ext cx="6426200" cy="4819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E942D737-65D5-47A1-A95E-51146C99D0DB}"/>
              </a:ext>
            </a:extLst>
          </p:cNvPr>
          <p:cNvSpPr>
            <a:spLocks noGrp="1"/>
          </p:cNvSpPr>
          <p:nvPr>
            <p:ph type="body" idx="1"/>
          </p:nvPr>
        </p:nvSpPr>
        <p:spPr bwMode="auto">
          <a:xfrm>
            <a:off x="233363" y="5029201"/>
            <a:ext cx="6621462" cy="4038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itchFamily="2" charset="2"/>
              <a:buNone/>
              <a:defRPr/>
            </a:pPr>
            <a:r>
              <a:rPr lang="en-US" altLang="en-US" sz="1400" dirty="0">
                <a:solidFill>
                  <a:srgbClr val="FF0000"/>
                </a:solidFill>
              </a:rPr>
              <a:t>THIS IS REPORTED IN HEADCOUNT ONLY.  WE COULD NOT REPORT BY FTE AS REQUESTED.</a:t>
            </a:r>
          </a:p>
          <a:p>
            <a:pPr marL="171425" indent="-171425">
              <a:buFont typeface="Wingdings" pitchFamily="2" charset="2"/>
              <a:buChar char="§"/>
              <a:defRPr/>
            </a:pPr>
            <a:endParaRPr lang="en-US" altLang="en-US" sz="1400" dirty="0"/>
          </a:p>
          <a:p>
            <a:pPr marL="171425" indent="-171425">
              <a:buFont typeface="Wingdings" pitchFamily="2" charset="2"/>
              <a:buChar char="§"/>
              <a:defRPr/>
            </a:pPr>
            <a:r>
              <a:rPr lang="en-US" altLang="en-US" sz="1400" dirty="0"/>
              <a:t>Only Health Sciences include pre-professional programs.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0B08D85-4212-450D-B739-BB647DB45FE1}"/>
              </a:ext>
            </a:extLst>
          </p:cNvPr>
          <p:cNvSpPr>
            <a:spLocks noGrp="1" noRot="1" noChangeAspect="1" noTextEdit="1"/>
          </p:cNvSpPr>
          <p:nvPr>
            <p:ph type="sldImg"/>
          </p:nvPr>
        </p:nvSpPr>
        <p:spPr bwMode="auto">
          <a:xfrm>
            <a:off x="209550" y="76200"/>
            <a:ext cx="6705600" cy="5029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A0E608C-FC73-4235-B72B-711F6BFE332E}"/>
              </a:ext>
            </a:extLst>
          </p:cNvPr>
          <p:cNvSpPr>
            <a:spLocks noGrp="1"/>
          </p:cNvSpPr>
          <p:nvPr>
            <p:ph type="body" idx="1"/>
          </p:nvPr>
        </p:nvSpPr>
        <p:spPr bwMode="auto">
          <a:xfrm>
            <a:off x="701675" y="5181600"/>
            <a:ext cx="615315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3EF69BB-A8EC-48B2-9116-9F48838EC3C8}"/>
              </a:ext>
            </a:extLst>
          </p:cNvPr>
          <p:cNvSpPr>
            <a:spLocks noGrp="1" noRot="1" noChangeAspect="1" noTextEdit="1"/>
          </p:cNvSpPr>
          <p:nvPr>
            <p:ph type="sldImg"/>
          </p:nvPr>
        </p:nvSpPr>
        <p:spPr bwMode="auto">
          <a:xfrm>
            <a:off x="455613" y="76200"/>
            <a:ext cx="6045200" cy="4533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732272A-2532-49F5-89AA-A465FB1FD2B9}"/>
              </a:ext>
            </a:extLst>
          </p:cNvPr>
          <p:cNvSpPr>
            <a:spLocks noGrp="1"/>
          </p:cNvSpPr>
          <p:nvPr>
            <p:ph type="body" idx="1"/>
          </p:nvPr>
        </p:nvSpPr>
        <p:spPr bwMode="auto">
          <a:xfrm>
            <a:off x="233363" y="4572000"/>
            <a:ext cx="6621462"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a:buFont typeface="Wingdings" panose="05000000000000000000" pitchFamily="2" charset="2"/>
              <a:buChar char="§"/>
            </a:pPr>
            <a:r>
              <a:rPr lang="en-US" altLang="en-US" sz="1400" dirty="0"/>
              <a:t>Required Fees increased at a higher % due to the relative size of the fee and due to the increasing need to cover direct IT and Maintenance of the University Facilities that are covered in part due to required fees for IT and Facility.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94EDE0-87F1-4B25-A976-CD7A4F97CFD5}"/>
              </a:ext>
            </a:extLst>
          </p:cNvPr>
          <p:cNvSpPr>
            <a:spLocks noGrp="1" noRot="1" noChangeAspect="1" noTextEdit="1"/>
          </p:cNvSpPr>
          <p:nvPr>
            <p:ph type="sldImg"/>
          </p:nvPr>
        </p:nvSpPr>
        <p:spPr bwMode="auto">
          <a:xfrm>
            <a:off x="455613" y="76200"/>
            <a:ext cx="6121400" cy="459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EC32DC8-E075-4D8E-B21A-3DDDCCD26E43}"/>
              </a:ext>
            </a:extLst>
          </p:cNvPr>
          <p:cNvSpPr>
            <a:spLocks noGrp="1"/>
          </p:cNvSpPr>
          <p:nvPr>
            <p:ph type="body" idx="1"/>
          </p:nvPr>
        </p:nvSpPr>
        <p:spPr bwMode="auto">
          <a:xfrm>
            <a:off x="233363" y="4648200"/>
            <a:ext cx="6621462"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endParaRPr lang="en-US" altLang="en-US" sz="11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2887525-1F68-4EEB-AA50-DFA2346DC2B5}"/>
              </a:ext>
            </a:extLst>
          </p:cNvPr>
          <p:cNvSpPr>
            <a:spLocks noGrp="1" noRot="1" noChangeAspect="1" noTextEdit="1"/>
          </p:cNvSpPr>
          <p:nvPr>
            <p:ph type="sldImg"/>
          </p:nvPr>
        </p:nvSpPr>
        <p:spPr bwMode="auto">
          <a:xfrm>
            <a:off x="228600" y="76200"/>
            <a:ext cx="6578600" cy="4933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36C9EE48-3708-438D-9E2E-73088135D609}"/>
              </a:ext>
            </a:extLst>
          </p:cNvPr>
          <p:cNvSpPr>
            <a:spLocks noGrp="1"/>
          </p:cNvSpPr>
          <p:nvPr>
            <p:ph type="body" idx="1"/>
          </p:nvPr>
        </p:nvSpPr>
        <p:spPr bwMode="auto">
          <a:xfrm>
            <a:off x="233363" y="5181600"/>
            <a:ext cx="6621462"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9218DD8-0064-4691-8A94-458DBFE224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777836D1-841B-4411-8850-41B66AF4CB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B7D90BCF-626C-4274-8C26-5BA0B98000F2}"/>
              </a:ext>
            </a:extLst>
          </p:cNvPr>
          <p:cNvSpPr>
            <a:spLocks noGrp="1" noRot="1" noChangeAspect="1" noTextEdit="1"/>
          </p:cNvSpPr>
          <p:nvPr>
            <p:ph type="sldImg"/>
          </p:nvPr>
        </p:nvSpPr>
        <p:spPr bwMode="auto">
          <a:xfrm>
            <a:off x="152400" y="76200"/>
            <a:ext cx="6653213" cy="499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6E7583D2-6449-4281-AF39-381EDDD157B6}"/>
              </a:ext>
            </a:extLst>
          </p:cNvPr>
          <p:cNvSpPr>
            <a:spLocks noGrp="1"/>
          </p:cNvSpPr>
          <p:nvPr>
            <p:ph type="body" idx="1"/>
          </p:nvPr>
        </p:nvSpPr>
        <p:spPr bwMode="auto">
          <a:xfrm>
            <a:off x="233363" y="5638800"/>
            <a:ext cx="6621462"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078E2E8-78F6-48FD-ABE3-342419BB9F14}"/>
              </a:ext>
            </a:extLst>
          </p:cNvPr>
          <p:cNvSpPr>
            <a:spLocks noGrp="1" noRot="1" noChangeAspect="1" noTextEdit="1"/>
          </p:cNvSpPr>
          <p:nvPr>
            <p:ph type="sldImg"/>
          </p:nvPr>
        </p:nvSpPr>
        <p:spPr bwMode="auto">
          <a:xfrm>
            <a:off x="203200" y="76200"/>
            <a:ext cx="6604000" cy="4953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D2FA56D-2C87-4C67-B9B1-F996F5B8C37A}"/>
              </a:ext>
            </a:extLst>
          </p:cNvPr>
          <p:cNvSpPr>
            <a:spLocks noGrp="1"/>
          </p:cNvSpPr>
          <p:nvPr>
            <p:ph type="body" idx="1"/>
          </p:nvPr>
        </p:nvSpPr>
        <p:spPr bwMode="auto">
          <a:xfrm>
            <a:off x="233363" y="5943600"/>
            <a:ext cx="6621462"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t>Administration includes Department Directors, Academic Chairs, Deans and Associate Deans, and All Senior Staff.</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9EFDB89-F51E-4E0A-9CAA-977F3630D8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71822B9F-AE3E-4ED5-9B6F-2ADD61263B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t>Internationals and Out-of-Staters = 196</a:t>
            </a:r>
          </a:p>
          <a:p>
            <a:r>
              <a:rPr lang="en-US" altLang="en-US" sz="1400" dirty="0"/>
              <a:t>We abated the out-of-state differential for = 147</a:t>
            </a:r>
          </a:p>
          <a:p>
            <a:r>
              <a:rPr lang="en-US" altLang="en-US" sz="1400" dirty="0"/>
              <a:t>Only 25% of our Out-of-Staters pay a portion or all of the out-of-state differential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7362E31-C921-4782-A8A6-E23C31FA05D6}"/>
              </a:ext>
            </a:extLst>
          </p:cNvPr>
          <p:cNvSpPr>
            <a:spLocks noGrp="1" noRot="1" noChangeAspect="1" noTextEdit="1"/>
          </p:cNvSpPr>
          <p:nvPr>
            <p:ph type="sldImg"/>
          </p:nvPr>
        </p:nvSpPr>
        <p:spPr bwMode="auto">
          <a:xfrm>
            <a:off x="228600" y="76200"/>
            <a:ext cx="6578600" cy="4933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F2F3DB1-0BF7-4C1E-A049-24867A95AFF0}"/>
              </a:ext>
            </a:extLst>
          </p:cNvPr>
          <p:cNvSpPr>
            <a:spLocks noGrp="1"/>
          </p:cNvSpPr>
          <p:nvPr>
            <p:ph type="body" idx="1"/>
          </p:nvPr>
        </p:nvSpPr>
        <p:spPr bwMode="auto">
          <a:xfrm>
            <a:off x="233363" y="5562600"/>
            <a:ext cx="6621462"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endParaRPr lang="en-US" altLang="en-US" sz="2000" b="1" dirty="0">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535F4B8-7825-4D04-B587-3EA65D0F2333}"/>
              </a:ext>
            </a:extLst>
          </p:cNvPr>
          <p:cNvSpPr>
            <a:spLocks noGrp="1" noRot="1" noChangeAspect="1" noTextEdit="1"/>
          </p:cNvSpPr>
          <p:nvPr>
            <p:ph type="sldImg"/>
          </p:nvPr>
        </p:nvSpPr>
        <p:spPr bwMode="auto">
          <a:xfrm>
            <a:off x="228600" y="76200"/>
            <a:ext cx="6553200" cy="491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C1AB2D6-69D3-45E7-A82E-F10BA130AA61}"/>
              </a:ext>
            </a:extLst>
          </p:cNvPr>
          <p:cNvSpPr>
            <a:spLocks noGrp="1"/>
          </p:cNvSpPr>
          <p:nvPr>
            <p:ph type="body" idx="1"/>
          </p:nvPr>
        </p:nvSpPr>
        <p:spPr bwMode="auto">
          <a:xfrm>
            <a:off x="233363" y="5029200"/>
            <a:ext cx="6621462"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eaLnBrk="1" hangingPunct="1">
              <a:spcBef>
                <a:spcPct val="0"/>
              </a:spcBef>
              <a:buFont typeface="Wingdings" panose="05000000000000000000" pitchFamily="2" charset="2"/>
              <a:buChar char="§"/>
            </a:pPr>
            <a:r>
              <a:rPr lang="en-US" altLang="en-US" sz="1400" dirty="0">
                <a:solidFill>
                  <a:srgbClr val="FF0000"/>
                </a:solidFill>
              </a:rPr>
              <a:t>THIS SLIDE ONLY RECONCILES TO THE APPROPRIATION ACT.   </a:t>
            </a:r>
          </a:p>
          <a:p>
            <a:pPr marL="171425" indent="-171425" eaLnBrk="1" hangingPunct="1">
              <a:spcBef>
                <a:spcPct val="0"/>
              </a:spcBef>
              <a:buFont typeface="Wingdings" panose="05000000000000000000" pitchFamily="2" charset="2"/>
              <a:buChar char="§"/>
            </a:pPr>
            <a:r>
              <a:rPr lang="en-US" altLang="en-US" sz="1400" dirty="0"/>
              <a:t>State Recurring take into consideration 1A funds.</a:t>
            </a:r>
          </a:p>
          <a:p>
            <a:pPr marL="171425" indent="-171425" eaLnBrk="1" hangingPunct="1">
              <a:spcBef>
                <a:spcPct val="0"/>
              </a:spcBef>
              <a:buFont typeface="Wingdings" panose="05000000000000000000" pitchFamily="2" charset="2"/>
              <a:buChar char="§"/>
            </a:pPr>
            <a:r>
              <a:rPr lang="en-US" altLang="en-US" sz="1400" dirty="0"/>
              <a:t>This slide does not take into consideration Budget Carryforwards (unlike Slide 7), Capital Reserve Funds, Lottery Funds, nor mid year appropriations for COLA’s, Health Ins., Etc. that were received during the 3 years.  </a:t>
            </a:r>
            <a:endParaRPr lang="en-US" altLang="en-US" sz="1400" dirty="0">
              <a:solidFill>
                <a:srgbClr val="FF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A6E033FA-1EFA-427A-A201-50C15509689E}"/>
              </a:ext>
            </a:extLst>
          </p:cNvPr>
          <p:cNvSpPr>
            <a:spLocks noGrp="1" noRot="1" noChangeAspect="1" noTextEdit="1"/>
          </p:cNvSpPr>
          <p:nvPr>
            <p:ph type="sldImg"/>
          </p:nvPr>
        </p:nvSpPr>
        <p:spPr bwMode="auto">
          <a:xfrm>
            <a:off x="228600" y="76200"/>
            <a:ext cx="6553200" cy="4914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5CBE9A0E-735B-42CC-A721-3DBFFC38D3F7}"/>
              </a:ext>
            </a:extLst>
          </p:cNvPr>
          <p:cNvSpPr>
            <a:spLocks noGrp="1"/>
          </p:cNvSpPr>
          <p:nvPr>
            <p:ph type="body" idx="1"/>
          </p:nvPr>
        </p:nvSpPr>
        <p:spPr bwMode="auto">
          <a:xfrm>
            <a:off x="233363" y="5029200"/>
            <a:ext cx="6621462"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418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E9E6215-36D2-4932-A621-4EF873DA182B}"/>
              </a:ext>
            </a:extLst>
          </p:cNvPr>
          <p:cNvSpPr>
            <a:spLocks noGrp="1" noRot="1" noChangeAspect="1" noTextEdit="1"/>
          </p:cNvSpPr>
          <p:nvPr>
            <p:ph type="sldImg"/>
          </p:nvPr>
        </p:nvSpPr>
        <p:spPr bwMode="auto">
          <a:xfrm>
            <a:off x="455613" y="76200"/>
            <a:ext cx="6323012" cy="474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1EDC6C6-C53D-4605-B2E9-14823C3458B3}"/>
              </a:ext>
            </a:extLst>
          </p:cNvPr>
          <p:cNvSpPr>
            <a:spLocks noGrp="1"/>
          </p:cNvSpPr>
          <p:nvPr>
            <p:ph type="body" idx="1"/>
          </p:nvPr>
        </p:nvSpPr>
        <p:spPr bwMode="auto">
          <a:xfrm>
            <a:off x="233363" y="4800601"/>
            <a:ext cx="6621462"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eaLnBrk="1" hangingPunct="1">
              <a:spcBef>
                <a:spcPct val="0"/>
              </a:spcBef>
              <a:buFont typeface="Wingdings" panose="05000000000000000000" pitchFamily="2" charset="2"/>
              <a:buChar char="§"/>
            </a:pPr>
            <a:r>
              <a:rPr lang="en-US" altLang="en-US" sz="1400" dirty="0"/>
              <a:t>Presentation is: </a:t>
            </a:r>
          </a:p>
          <a:p>
            <a:pPr marL="628558" lvl="1" indent="-171425" eaLnBrk="1" hangingPunct="1">
              <a:spcBef>
                <a:spcPct val="0"/>
              </a:spcBef>
              <a:buFont typeface="Wingdings" panose="05000000000000000000" pitchFamily="2" charset="2"/>
              <a:buChar char="§"/>
            </a:pPr>
            <a:r>
              <a:rPr lang="en-US" altLang="en-US" sz="1400" dirty="0"/>
              <a:t>Net of Fed., State, Other Scholarship Waivers.</a:t>
            </a:r>
          </a:p>
          <a:p>
            <a:pPr marL="628558" lvl="1" indent="-171425" eaLnBrk="1" hangingPunct="1">
              <a:spcBef>
                <a:spcPct val="0"/>
              </a:spcBef>
              <a:buFont typeface="Wingdings" panose="05000000000000000000" pitchFamily="2" charset="2"/>
              <a:buChar char="§"/>
            </a:pPr>
            <a:r>
              <a:rPr lang="en-US" altLang="en-US" sz="1400" dirty="0"/>
              <a:t>Does not include depreciation as this is not an expense that goes against our state authorization limits.</a:t>
            </a:r>
          </a:p>
          <a:p>
            <a:pPr marL="628558" lvl="1" indent="-171425" eaLnBrk="1" hangingPunct="1">
              <a:spcBef>
                <a:spcPct val="0"/>
              </a:spcBef>
              <a:buFont typeface="Wingdings" panose="05000000000000000000" pitchFamily="2" charset="2"/>
              <a:buChar char="§"/>
            </a:pPr>
            <a:endParaRPr lang="en-US" altLang="en-US" sz="1400" dirty="0"/>
          </a:p>
          <a:p>
            <a:pPr marL="171425" indent="-171425" eaLnBrk="1" hangingPunct="1">
              <a:spcBef>
                <a:spcPct val="0"/>
              </a:spcBef>
              <a:buFont typeface="Wingdings" panose="05000000000000000000" pitchFamily="2" charset="2"/>
              <a:buChar char="§"/>
            </a:pPr>
            <a:r>
              <a:rPr lang="en-US" altLang="en-US" sz="1400" dirty="0"/>
              <a:t>Reconciliation of Resources to State Fund Authorizations (slide 6)</a:t>
            </a:r>
          </a:p>
          <a:p>
            <a:pPr marL="628558" lvl="1" indent="-171425" eaLnBrk="1" hangingPunct="1">
              <a:spcBef>
                <a:spcPct val="0"/>
              </a:spcBef>
              <a:buFont typeface="Wingdings" panose="05000000000000000000" pitchFamily="2" charset="2"/>
              <a:buChar char="§"/>
            </a:pPr>
            <a:r>
              <a:rPr lang="en-US" altLang="en-US" sz="1400" dirty="0"/>
              <a:t>Total Available Resources: 		$67,977,378</a:t>
            </a:r>
          </a:p>
          <a:p>
            <a:pPr marL="628558" lvl="1" indent="-171425" eaLnBrk="1" hangingPunct="1">
              <a:spcBef>
                <a:spcPct val="0"/>
              </a:spcBef>
              <a:buFont typeface="Wingdings" panose="05000000000000000000" pitchFamily="2" charset="2"/>
              <a:buChar char="§"/>
            </a:pPr>
            <a:r>
              <a:rPr lang="en-US" altLang="en-US" sz="1400" dirty="0"/>
              <a:t>Less: Operating Carryforward:		$1,935,901</a:t>
            </a:r>
          </a:p>
          <a:p>
            <a:pPr marL="628558" lvl="1" indent="-171425" eaLnBrk="1" hangingPunct="1">
              <a:spcBef>
                <a:spcPct val="0"/>
              </a:spcBef>
              <a:buFont typeface="Wingdings" panose="05000000000000000000" pitchFamily="2" charset="2"/>
              <a:buChar char="§"/>
            </a:pPr>
            <a:r>
              <a:rPr lang="en-US" altLang="en-US" sz="1400" dirty="0"/>
              <a:t>Less: Non-Recurring Carryforward:	$1,154,735</a:t>
            </a:r>
          </a:p>
          <a:p>
            <a:pPr marL="628558" lvl="1" indent="-171425" eaLnBrk="1" hangingPunct="1">
              <a:spcBef>
                <a:spcPct val="0"/>
              </a:spcBef>
              <a:buFont typeface="Wingdings" panose="05000000000000000000" pitchFamily="2" charset="2"/>
              <a:buChar char="§"/>
            </a:pPr>
            <a:r>
              <a:rPr lang="en-US" altLang="en-US" sz="1400" u="sng" dirty="0"/>
              <a:t>Less: State Allocations and Other NR Res.:	$   843,356  </a:t>
            </a:r>
          </a:p>
          <a:p>
            <a:pPr marL="628558" lvl="1" indent="-171425" eaLnBrk="1" hangingPunct="1">
              <a:spcBef>
                <a:spcPct val="0"/>
              </a:spcBef>
              <a:buFont typeface="Wingdings" panose="05000000000000000000" pitchFamily="2" charset="2"/>
              <a:buChar char="§"/>
            </a:pPr>
            <a:r>
              <a:rPr lang="en-US" altLang="en-US" sz="1400" dirty="0"/>
              <a:t>Adjusted Available Resources:		$64,043,386</a:t>
            </a:r>
          </a:p>
          <a:p>
            <a:pPr marL="628558" lvl="1" indent="-171425" eaLnBrk="1" hangingPunct="1">
              <a:spcBef>
                <a:spcPct val="0"/>
              </a:spcBef>
              <a:buFont typeface="Wingdings" panose="05000000000000000000" pitchFamily="2" charset="2"/>
              <a:buChar char="§"/>
            </a:pPr>
            <a:r>
              <a:rPr lang="en-US" altLang="en-US" sz="1400" u="sng" dirty="0"/>
              <a:t>State Authorization			$65,628,696</a:t>
            </a:r>
          </a:p>
          <a:p>
            <a:pPr marL="628558" lvl="1" indent="-171425" eaLnBrk="1" hangingPunct="1">
              <a:spcBef>
                <a:spcPct val="0"/>
              </a:spcBef>
              <a:buFont typeface="Wingdings" panose="05000000000000000000" pitchFamily="2" charset="2"/>
              <a:buChar char="§"/>
            </a:pPr>
            <a:r>
              <a:rPr lang="en-US" altLang="en-US" sz="1400" dirty="0"/>
              <a:t>Unused State Authorization		$  1,585,310</a:t>
            </a:r>
          </a:p>
          <a:p>
            <a:pPr marL="171425" indent="-171425" eaLnBrk="1" hangingPunct="1">
              <a:spcBef>
                <a:spcPct val="0"/>
              </a:spcBef>
              <a:buFont typeface="Wingdings" panose="05000000000000000000" pitchFamily="2" charset="2"/>
              <a:buChar char="§"/>
            </a:pPr>
            <a:endParaRPr lang="en-US" altLang="en-US" sz="7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9817C45-2B5B-4EA5-9E7B-A8C637375BF3}"/>
              </a:ext>
            </a:extLst>
          </p:cNvPr>
          <p:cNvSpPr>
            <a:spLocks noGrp="1" noRot="1" noChangeAspect="1" noTextEdit="1"/>
          </p:cNvSpPr>
          <p:nvPr>
            <p:ph type="sldImg"/>
          </p:nvPr>
        </p:nvSpPr>
        <p:spPr bwMode="auto">
          <a:xfrm>
            <a:off x="306388" y="76200"/>
            <a:ext cx="6500812" cy="4876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7D7B29A9-A303-4C30-AB5E-00BB0088941D}"/>
              </a:ext>
            </a:extLst>
          </p:cNvPr>
          <p:cNvSpPr>
            <a:spLocks noGrp="1"/>
          </p:cNvSpPr>
          <p:nvPr>
            <p:ph type="body" idx="1"/>
          </p:nvPr>
        </p:nvSpPr>
        <p:spPr bwMode="auto">
          <a:xfrm>
            <a:off x="233363" y="5257801"/>
            <a:ext cx="6621462" cy="3505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25" indent="-171425" eaLnBrk="1" hangingPunct="1">
              <a:spcBef>
                <a:spcPct val="0"/>
              </a:spcBef>
              <a:buFont typeface="Wingdings" panose="05000000000000000000" pitchFamily="2" charset="2"/>
              <a:buChar char="§"/>
              <a:defRPr/>
            </a:pPr>
            <a:r>
              <a:rPr lang="en-US" altLang="en-US" sz="1400" dirty="0"/>
              <a:t>Slide lumps Instruction, Academic Support, and Scholarships into one category.  </a:t>
            </a:r>
          </a:p>
          <a:p>
            <a:pPr eaLnBrk="1" hangingPunct="1">
              <a:spcBef>
                <a:spcPct val="0"/>
              </a:spcBef>
              <a:defRPr/>
            </a:pPr>
            <a:endParaRPr lang="en-US" altLang="en-US" sz="1800" dirty="0"/>
          </a:p>
          <a:p>
            <a:pPr eaLnBrk="1" hangingPunct="1">
              <a:spcBef>
                <a:spcPct val="0"/>
              </a:spcBef>
              <a:defRPr/>
            </a:pPr>
            <a:endParaRPr lang="en-US" altLang="en-US" dirty="0"/>
          </a:p>
          <a:p>
            <a:pPr eaLnBrk="1" hangingPunct="1">
              <a:spcBef>
                <a:spcPct val="0"/>
              </a:spcBef>
              <a:buFont typeface="Wingdings" panose="05000000000000000000" pitchFamily="2" charset="2"/>
              <a:buNone/>
              <a:defRPr/>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2D9CD84-4B51-4CF5-AC3E-C428955F3B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C0FD391-662E-483C-B2EB-8E3ED98105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2425424-9979-4827-BE1C-5BDBE7E675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DB269DB-DBB8-4891-9105-2B44E69A0D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F93D31E-BF0C-45A3-824E-C7CF81418D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70D91A0-AA3D-41E9-8FB5-43BE164B28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77F5675-AF5D-4584-9F1D-2C50AAC35A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F55DA87-15E0-401D-8165-4554800C1B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5B7C233-047C-4372-A679-E3C4A88F2D3A}"/>
              </a:ext>
            </a:extLst>
          </p:cNvPr>
          <p:cNvSpPr>
            <a:spLocks noGrp="1" noRot="1" noChangeAspect="1" noTextEdit="1"/>
          </p:cNvSpPr>
          <p:nvPr>
            <p:ph type="sldImg"/>
          </p:nvPr>
        </p:nvSpPr>
        <p:spPr bwMode="auto">
          <a:xfrm>
            <a:off x="304800" y="152400"/>
            <a:ext cx="6502400" cy="4876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3A5070D-9215-438F-8F3F-957979AC6691}"/>
              </a:ext>
            </a:extLst>
          </p:cNvPr>
          <p:cNvSpPr>
            <a:spLocks noGrp="1"/>
          </p:cNvSpPr>
          <p:nvPr>
            <p:ph type="body" idx="1"/>
          </p:nvPr>
        </p:nvSpPr>
        <p:spPr>
          <a:xfrm>
            <a:off x="233363" y="5257800"/>
            <a:ext cx="6621462" cy="3810000"/>
          </a:xfrm>
        </p:spPr>
        <p:txBody>
          <a:bodyPr/>
          <a:lstStyle/>
          <a:p>
            <a:pPr>
              <a:buFont typeface="Wingdings" panose="05000000000000000000" pitchFamily="2" charset="2"/>
              <a:buNone/>
              <a:defRPr/>
            </a:pPr>
            <a:r>
              <a:rPr lang="en-US" sz="1400" dirty="0">
                <a:solidFill>
                  <a:srgbClr val="FF0000"/>
                </a:solidFill>
              </a:rPr>
              <a:t>THIS IS REPORTED BY HEADCOUNT.  </a:t>
            </a:r>
          </a:p>
          <a:p>
            <a:pPr>
              <a:buFont typeface="Wingdings" panose="05000000000000000000" pitchFamily="2" charset="2"/>
              <a:buNone/>
              <a:defRPr/>
            </a:pPr>
            <a:r>
              <a:rPr lang="en-US" sz="1400" dirty="0">
                <a:solidFill>
                  <a:srgbClr val="FF0000"/>
                </a:solidFill>
              </a:rPr>
              <a:t>FTE WOULD NOT HAVE YEILDED SIGNIFICANTLY DIFFERENT RESULTS.</a:t>
            </a:r>
          </a:p>
          <a:p>
            <a:pPr>
              <a:buFont typeface="Wingdings" panose="05000000000000000000" pitchFamily="2" charset="2"/>
              <a:buNone/>
              <a:defRPr/>
            </a:pPr>
            <a:endParaRPr lang="en-US" sz="1400" dirty="0"/>
          </a:p>
          <a:p>
            <a:pPr marL="171425" indent="-171425">
              <a:buFont typeface="Wingdings" panose="05000000000000000000" pitchFamily="2" charset="2"/>
              <a:buChar char="§"/>
              <a:defRPr/>
            </a:pPr>
            <a:r>
              <a:rPr lang="en-US" sz="1400" dirty="0"/>
              <a:t>In-state / Out-of-State Enrollment</a:t>
            </a:r>
          </a:p>
          <a:p>
            <a:pPr marL="171425" indent="-171425">
              <a:buFont typeface="Wingdings" panose="05000000000000000000" pitchFamily="2" charset="2"/>
              <a:buChar char="§"/>
              <a:defRPr/>
            </a:pPr>
            <a:endParaRPr lang="en-US" sz="1400" dirty="0"/>
          </a:p>
          <a:p>
            <a:pPr marL="628558" lvl="1" indent="-171425">
              <a:buFont typeface="Wingdings" panose="05000000000000000000" pitchFamily="2" charset="2"/>
              <a:buChar char="§"/>
              <a:defRPr/>
            </a:pPr>
            <a:r>
              <a:rPr lang="en-US" sz="1400" dirty="0"/>
              <a:t>In-state – 3,590</a:t>
            </a:r>
          </a:p>
          <a:p>
            <a:pPr marL="628558" lvl="1" indent="-171425">
              <a:buFont typeface="Wingdings" panose="05000000000000000000" pitchFamily="2" charset="2"/>
              <a:buChar char="§"/>
              <a:defRPr/>
            </a:pPr>
            <a:endParaRPr lang="en-US" sz="1400" dirty="0"/>
          </a:p>
          <a:p>
            <a:pPr marL="628558" lvl="1" indent="-171425">
              <a:buFont typeface="Wingdings" panose="05000000000000000000" pitchFamily="2" charset="2"/>
              <a:buChar char="§"/>
              <a:defRPr/>
            </a:pPr>
            <a:r>
              <a:rPr lang="en-US" sz="1400" dirty="0"/>
              <a:t>Out-of-State – 131</a:t>
            </a:r>
          </a:p>
          <a:p>
            <a:pPr marL="628558" lvl="1" indent="-171425">
              <a:buFont typeface="Wingdings" panose="05000000000000000000" pitchFamily="2" charset="2"/>
              <a:buChar char="§"/>
              <a:defRPr/>
            </a:pPr>
            <a:endParaRPr lang="en-US" sz="1400" dirty="0"/>
          </a:p>
          <a:p>
            <a:pPr marL="628558" lvl="1" indent="-171425">
              <a:buFont typeface="Wingdings" panose="05000000000000000000" pitchFamily="2" charset="2"/>
              <a:buChar char="§"/>
              <a:defRPr/>
            </a:pPr>
            <a:r>
              <a:rPr lang="en-US" sz="1400" dirty="0"/>
              <a:t>International – 65</a:t>
            </a:r>
          </a:p>
          <a:p>
            <a:pPr lvl="1">
              <a:buFont typeface="Wingdings" panose="05000000000000000000" pitchFamily="2" charset="2"/>
              <a:buNone/>
              <a:defRPr/>
            </a:pPr>
            <a:endParaRPr lang="en-US" sz="11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7453CE5-E256-4384-B54A-F57080A427BE}"/>
              </a:ext>
            </a:extLst>
          </p:cNvPr>
          <p:cNvSpPr>
            <a:spLocks noGrp="1"/>
          </p:cNvSpPr>
          <p:nvPr>
            <p:ph type="dt" sz="half" idx="10"/>
          </p:nvPr>
        </p:nvSpPr>
        <p:spPr/>
        <p:txBody>
          <a:bodyPr/>
          <a:lstStyle>
            <a:lvl1pPr>
              <a:defRPr/>
            </a:lvl1pPr>
          </a:lstStyle>
          <a:p>
            <a:pPr>
              <a:defRPr/>
            </a:pPr>
            <a:fld id="{46CDAFAA-2410-4011-B80F-F9B62285293F}" type="datetime1">
              <a:rPr lang="en-US"/>
              <a:pPr>
                <a:defRPr/>
              </a:pPr>
              <a:t>12/16/2020</a:t>
            </a:fld>
            <a:endParaRPr lang="en-US" dirty="0"/>
          </a:p>
        </p:txBody>
      </p:sp>
      <p:sp>
        <p:nvSpPr>
          <p:cNvPr id="5" name="Footer Placeholder 4">
            <a:extLst>
              <a:ext uri="{FF2B5EF4-FFF2-40B4-BE49-F238E27FC236}">
                <a16:creationId xmlns:a16="http://schemas.microsoft.com/office/drawing/2014/main" id="{EC3AAF22-934D-4CFD-B6AD-C85FAD2A2E2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405510C-AA75-42BD-94D2-8F604556C2DF}"/>
              </a:ext>
            </a:extLst>
          </p:cNvPr>
          <p:cNvSpPr>
            <a:spLocks noGrp="1"/>
          </p:cNvSpPr>
          <p:nvPr>
            <p:ph type="sldNum" sz="quarter" idx="12"/>
          </p:nvPr>
        </p:nvSpPr>
        <p:spPr/>
        <p:txBody>
          <a:bodyPr/>
          <a:lstStyle>
            <a:lvl1pPr>
              <a:defRPr/>
            </a:lvl1pPr>
          </a:lstStyle>
          <a:p>
            <a:fld id="{863956BD-6BE0-4406-80DD-9606D30EFF9A}" type="slidenum">
              <a:rPr lang="en-US" altLang="en-US"/>
              <a:pPr/>
              <a:t>‹#›</a:t>
            </a:fld>
            <a:endParaRPr lang="en-US" altLang="en-US" dirty="0"/>
          </a:p>
        </p:txBody>
      </p:sp>
    </p:spTree>
    <p:extLst>
      <p:ext uri="{BB962C8B-B14F-4D97-AF65-F5344CB8AC3E}">
        <p14:creationId xmlns:p14="http://schemas.microsoft.com/office/powerpoint/2010/main" val="3996646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D2E53-EE17-454F-9F42-6075F5832CEE}"/>
              </a:ext>
            </a:extLst>
          </p:cNvPr>
          <p:cNvSpPr>
            <a:spLocks noGrp="1"/>
          </p:cNvSpPr>
          <p:nvPr>
            <p:ph type="dt" sz="half" idx="10"/>
          </p:nvPr>
        </p:nvSpPr>
        <p:spPr/>
        <p:txBody>
          <a:bodyPr/>
          <a:lstStyle>
            <a:lvl1pPr>
              <a:defRPr/>
            </a:lvl1pPr>
          </a:lstStyle>
          <a:p>
            <a:pPr>
              <a:defRPr/>
            </a:pPr>
            <a:fld id="{1BB425BE-5CDF-46E7-8F15-AF8B5E987738}" type="datetime1">
              <a:rPr lang="en-US"/>
              <a:pPr>
                <a:defRPr/>
              </a:pPr>
              <a:t>12/16/2020</a:t>
            </a:fld>
            <a:endParaRPr lang="en-US" dirty="0"/>
          </a:p>
        </p:txBody>
      </p:sp>
      <p:sp>
        <p:nvSpPr>
          <p:cNvPr id="5" name="Footer Placeholder 4">
            <a:extLst>
              <a:ext uri="{FF2B5EF4-FFF2-40B4-BE49-F238E27FC236}">
                <a16:creationId xmlns:a16="http://schemas.microsoft.com/office/drawing/2014/main" id="{036DF6E6-640B-4593-A320-56B81B7583B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08E3395-0977-498D-AB13-CAA75B7201AE}"/>
              </a:ext>
            </a:extLst>
          </p:cNvPr>
          <p:cNvSpPr>
            <a:spLocks noGrp="1"/>
          </p:cNvSpPr>
          <p:nvPr>
            <p:ph type="sldNum" sz="quarter" idx="12"/>
          </p:nvPr>
        </p:nvSpPr>
        <p:spPr/>
        <p:txBody>
          <a:bodyPr/>
          <a:lstStyle>
            <a:lvl1pPr>
              <a:defRPr/>
            </a:lvl1pPr>
          </a:lstStyle>
          <a:p>
            <a:fld id="{0AF324A9-2706-4A5C-8C9E-1201D400C298}" type="slidenum">
              <a:rPr lang="en-US" altLang="en-US"/>
              <a:pPr/>
              <a:t>‹#›</a:t>
            </a:fld>
            <a:endParaRPr lang="en-US" altLang="en-US" dirty="0"/>
          </a:p>
        </p:txBody>
      </p:sp>
    </p:spTree>
    <p:extLst>
      <p:ext uri="{BB962C8B-B14F-4D97-AF65-F5344CB8AC3E}">
        <p14:creationId xmlns:p14="http://schemas.microsoft.com/office/powerpoint/2010/main" val="84468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95074-C7D0-4A50-9AD8-69A97459A9B3}"/>
              </a:ext>
            </a:extLst>
          </p:cNvPr>
          <p:cNvSpPr>
            <a:spLocks noGrp="1"/>
          </p:cNvSpPr>
          <p:nvPr>
            <p:ph type="dt" sz="half" idx="10"/>
          </p:nvPr>
        </p:nvSpPr>
        <p:spPr/>
        <p:txBody>
          <a:bodyPr/>
          <a:lstStyle>
            <a:lvl1pPr>
              <a:defRPr/>
            </a:lvl1pPr>
          </a:lstStyle>
          <a:p>
            <a:pPr>
              <a:defRPr/>
            </a:pPr>
            <a:fld id="{3B503E8A-A750-4B29-B9F3-63C2BA0FA3F1}" type="datetime1">
              <a:rPr lang="en-US"/>
              <a:pPr>
                <a:defRPr/>
              </a:pPr>
              <a:t>12/16/2020</a:t>
            </a:fld>
            <a:endParaRPr lang="en-US" dirty="0"/>
          </a:p>
        </p:txBody>
      </p:sp>
      <p:sp>
        <p:nvSpPr>
          <p:cNvPr id="5" name="Footer Placeholder 4">
            <a:extLst>
              <a:ext uri="{FF2B5EF4-FFF2-40B4-BE49-F238E27FC236}">
                <a16:creationId xmlns:a16="http://schemas.microsoft.com/office/drawing/2014/main" id="{FF63DD5C-42E1-4400-98BB-7FF0A36F308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6F41672-DFA8-4429-A7DC-FE43B05D71D3}"/>
              </a:ext>
            </a:extLst>
          </p:cNvPr>
          <p:cNvSpPr>
            <a:spLocks noGrp="1"/>
          </p:cNvSpPr>
          <p:nvPr>
            <p:ph type="sldNum" sz="quarter" idx="12"/>
          </p:nvPr>
        </p:nvSpPr>
        <p:spPr/>
        <p:txBody>
          <a:bodyPr/>
          <a:lstStyle>
            <a:lvl1pPr>
              <a:defRPr/>
            </a:lvl1pPr>
          </a:lstStyle>
          <a:p>
            <a:fld id="{41B34F3B-966C-4204-9F61-BEC03B1A808F}" type="slidenum">
              <a:rPr lang="en-US" altLang="en-US"/>
              <a:pPr/>
              <a:t>‹#›</a:t>
            </a:fld>
            <a:endParaRPr lang="en-US" altLang="en-US" dirty="0"/>
          </a:p>
        </p:txBody>
      </p:sp>
    </p:spTree>
    <p:extLst>
      <p:ext uri="{BB962C8B-B14F-4D97-AF65-F5344CB8AC3E}">
        <p14:creationId xmlns:p14="http://schemas.microsoft.com/office/powerpoint/2010/main" val="51516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FB1E21E-4DDE-4F85-A33E-3ADE5EAC3C6E}"/>
              </a:ext>
            </a:extLst>
          </p:cNvPr>
          <p:cNvSpPr>
            <a:spLocks noGrp="1"/>
          </p:cNvSpPr>
          <p:nvPr>
            <p:ph type="dt" sz="half" idx="10"/>
          </p:nvPr>
        </p:nvSpPr>
        <p:spPr/>
        <p:txBody>
          <a:bodyPr/>
          <a:lstStyle>
            <a:lvl1pPr>
              <a:defRPr/>
            </a:lvl1pPr>
          </a:lstStyle>
          <a:p>
            <a:pPr>
              <a:defRPr/>
            </a:pPr>
            <a:fld id="{ABB8F804-B0E3-48BF-82F7-35A610F0F564}" type="datetime1">
              <a:rPr lang="en-US"/>
              <a:pPr>
                <a:defRPr/>
              </a:pPr>
              <a:t>12/16/2020</a:t>
            </a:fld>
            <a:endParaRPr lang="en-US" dirty="0"/>
          </a:p>
        </p:txBody>
      </p:sp>
      <p:sp>
        <p:nvSpPr>
          <p:cNvPr id="5" name="Footer Placeholder 4">
            <a:extLst>
              <a:ext uri="{FF2B5EF4-FFF2-40B4-BE49-F238E27FC236}">
                <a16:creationId xmlns:a16="http://schemas.microsoft.com/office/drawing/2014/main" id="{EC5BCA23-0D4C-45FA-B551-C44D7BF1739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41C775B-B563-4884-9F63-F0C63B3F015D}"/>
              </a:ext>
            </a:extLst>
          </p:cNvPr>
          <p:cNvSpPr>
            <a:spLocks noGrp="1"/>
          </p:cNvSpPr>
          <p:nvPr>
            <p:ph type="sldNum" sz="quarter" idx="12"/>
          </p:nvPr>
        </p:nvSpPr>
        <p:spPr/>
        <p:txBody>
          <a:bodyPr/>
          <a:lstStyle>
            <a:lvl1pPr>
              <a:defRPr/>
            </a:lvl1pPr>
          </a:lstStyle>
          <a:p>
            <a:fld id="{87DAB9B8-D2B5-4A63-B48A-1B68E600A365}" type="slidenum">
              <a:rPr lang="en-US" altLang="en-US"/>
              <a:pPr/>
              <a:t>‹#›</a:t>
            </a:fld>
            <a:endParaRPr lang="en-US" altLang="en-US" dirty="0"/>
          </a:p>
        </p:txBody>
      </p:sp>
    </p:spTree>
    <p:extLst>
      <p:ext uri="{BB962C8B-B14F-4D97-AF65-F5344CB8AC3E}">
        <p14:creationId xmlns:p14="http://schemas.microsoft.com/office/powerpoint/2010/main" val="1094907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00908-7E6E-494E-90DA-80B367892DC6}"/>
              </a:ext>
            </a:extLst>
          </p:cNvPr>
          <p:cNvSpPr>
            <a:spLocks noGrp="1"/>
          </p:cNvSpPr>
          <p:nvPr>
            <p:ph type="dt" sz="half" idx="10"/>
          </p:nvPr>
        </p:nvSpPr>
        <p:spPr/>
        <p:txBody>
          <a:bodyPr/>
          <a:lstStyle>
            <a:lvl1pPr>
              <a:defRPr/>
            </a:lvl1pPr>
          </a:lstStyle>
          <a:p>
            <a:pPr>
              <a:defRPr/>
            </a:pPr>
            <a:fld id="{55192434-A414-49F4-A294-1E0AD3642DDD}" type="datetime1">
              <a:rPr lang="en-US"/>
              <a:pPr>
                <a:defRPr/>
              </a:pPr>
              <a:t>12/16/2020</a:t>
            </a:fld>
            <a:endParaRPr lang="en-US" dirty="0"/>
          </a:p>
        </p:txBody>
      </p:sp>
      <p:sp>
        <p:nvSpPr>
          <p:cNvPr id="5" name="Footer Placeholder 4">
            <a:extLst>
              <a:ext uri="{FF2B5EF4-FFF2-40B4-BE49-F238E27FC236}">
                <a16:creationId xmlns:a16="http://schemas.microsoft.com/office/drawing/2014/main" id="{094C3B07-4BF6-4759-B6EC-EE1DD8D4E84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BD12CCF-2674-4AF8-B968-3D61415045FB}"/>
              </a:ext>
            </a:extLst>
          </p:cNvPr>
          <p:cNvSpPr>
            <a:spLocks noGrp="1"/>
          </p:cNvSpPr>
          <p:nvPr>
            <p:ph type="sldNum" sz="quarter" idx="12"/>
          </p:nvPr>
        </p:nvSpPr>
        <p:spPr/>
        <p:txBody>
          <a:bodyPr/>
          <a:lstStyle>
            <a:lvl1pPr>
              <a:defRPr/>
            </a:lvl1pPr>
          </a:lstStyle>
          <a:p>
            <a:fld id="{FEAB13B4-B5EF-4197-9DD0-5B25B5F176D4}" type="slidenum">
              <a:rPr lang="en-US" altLang="en-US"/>
              <a:pPr/>
              <a:t>‹#›</a:t>
            </a:fld>
            <a:endParaRPr lang="en-US" altLang="en-US" dirty="0"/>
          </a:p>
        </p:txBody>
      </p:sp>
    </p:spTree>
    <p:extLst>
      <p:ext uri="{BB962C8B-B14F-4D97-AF65-F5344CB8AC3E}">
        <p14:creationId xmlns:p14="http://schemas.microsoft.com/office/powerpoint/2010/main" val="335498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7B5467-1D08-4B08-8C98-FB5BB2696015}"/>
              </a:ext>
            </a:extLst>
          </p:cNvPr>
          <p:cNvSpPr>
            <a:spLocks noGrp="1"/>
          </p:cNvSpPr>
          <p:nvPr>
            <p:ph type="dt" sz="half" idx="10"/>
          </p:nvPr>
        </p:nvSpPr>
        <p:spPr/>
        <p:txBody>
          <a:bodyPr/>
          <a:lstStyle>
            <a:lvl1pPr>
              <a:defRPr/>
            </a:lvl1pPr>
          </a:lstStyle>
          <a:p>
            <a:pPr>
              <a:defRPr/>
            </a:pPr>
            <a:fld id="{7F28AE0A-56EF-4C71-8DA5-37963C7D11C0}" type="datetime1">
              <a:rPr lang="en-US"/>
              <a:pPr>
                <a:defRPr/>
              </a:pPr>
              <a:t>12/16/2020</a:t>
            </a:fld>
            <a:endParaRPr lang="en-US" dirty="0"/>
          </a:p>
        </p:txBody>
      </p:sp>
      <p:sp>
        <p:nvSpPr>
          <p:cNvPr id="5" name="Footer Placeholder 4">
            <a:extLst>
              <a:ext uri="{FF2B5EF4-FFF2-40B4-BE49-F238E27FC236}">
                <a16:creationId xmlns:a16="http://schemas.microsoft.com/office/drawing/2014/main" id="{D599CB15-B486-4628-BBC1-8C7EDF0E4CE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4685ACF-4569-4A98-9613-17C285F0AA73}"/>
              </a:ext>
            </a:extLst>
          </p:cNvPr>
          <p:cNvSpPr>
            <a:spLocks noGrp="1"/>
          </p:cNvSpPr>
          <p:nvPr>
            <p:ph type="sldNum" sz="quarter" idx="12"/>
          </p:nvPr>
        </p:nvSpPr>
        <p:spPr/>
        <p:txBody>
          <a:bodyPr/>
          <a:lstStyle>
            <a:lvl1pPr>
              <a:defRPr/>
            </a:lvl1pPr>
          </a:lstStyle>
          <a:p>
            <a:fld id="{4A16A92C-77E7-4A41-A4C8-2FAFC91F7E9B}" type="slidenum">
              <a:rPr lang="en-US" altLang="en-US"/>
              <a:pPr/>
              <a:t>‹#›</a:t>
            </a:fld>
            <a:endParaRPr lang="en-US" altLang="en-US" dirty="0"/>
          </a:p>
        </p:txBody>
      </p:sp>
    </p:spTree>
    <p:extLst>
      <p:ext uri="{BB962C8B-B14F-4D97-AF65-F5344CB8AC3E}">
        <p14:creationId xmlns:p14="http://schemas.microsoft.com/office/powerpoint/2010/main" val="3097207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1954EC8-170F-4DCD-839A-531088C5D89B}"/>
              </a:ext>
            </a:extLst>
          </p:cNvPr>
          <p:cNvSpPr>
            <a:spLocks noGrp="1"/>
          </p:cNvSpPr>
          <p:nvPr>
            <p:ph type="dt" sz="half" idx="10"/>
          </p:nvPr>
        </p:nvSpPr>
        <p:spPr/>
        <p:txBody>
          <a:bodyPr/>
          <a:lstStyle>
            <a:lvl1pPr>
              <a:defRPr/>
            </a:lvl1pPr>
          </a:lstStyle>
          <a:p>
            <a:pPr>
              <a:defRPr/>
            </a:pPr>
            <a:fld id="{DE0C527E-4582-4F83-8093-8251DE0A2B22}" type="datetime1">
              <a:rPr lang="en-US"/>
              <a:pPr>
                <a:defRPr/>
              </a:pPr>
              <a:t>12/16/2020</a:t>
            </a:fld>
            <a:endParaRPr lang="en-US" dirty="0"/>
          </a:p>
        </p:txBody>
      </p:sp>
      <p:sp>
        <p:nvSpPr>
          <p:cNvPr id="6" name="Footer Placeholder 4">
            <a:extLst>
              <a:ext uri="{FF2B5EF4-FFF2-40B4-BE49-F238E27FC236}">
                <a16:creationId xmlns:a16="http://schemas.microsoft.com/office/drawing/2014/main" id="{4C362556-2382-446B-A1A4-25F486E807D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F1114F2-2107-4FEE-B07F-6A95605985F8}"/>
              </a:ext>
            </a:extLst>
          </p:cNvPr>
          <p:cNvSpPr>
            <a:spLocks noGrp="1"/>
          </p:cNvSpPr>
          <p:nvPr>
            <p:ph type="sldNum" sz="quarter" idx="12"/>
          </p:nvPr>
        </p:nvSpPr>
        <p:spPr/>
        <p:txBody>
          <a:bodyPr/>
          <a:lstStyle>
            <a:lvl1pPr>
              <a:defRPr/>
            </a:lvl1pPr>
          </a:lstStyle>
          <a:p>
            <a:fld id="{CA19E0D7-6549-44D8-B37C-0A7A8EA9124D}" type="slidenum">
              <a:rPr lang="en-US" altLang="en-US"/>
              <a:pPr/>
              <a:t>‹#›</a:t>
            </a:fld>
            <a:endParaRPr lang="en-US" altLang="en-US" dirty="0"/>
          </a:p>
        </p:txBody>
      </p:sp>
    </p:spTree>
    <p:extLst>
      <p:ext uri="{BB962C8B-B14F-4D97-AF65-F5344CB8AC3E}">
        <p14:creationId xmlns:p14="http://schemas.microsoft.com/office/powerpoint/2010/main" val="2491057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F2F3CA8-DC8C-4883-A121-6917C794670E}"/>
              </a:ext>
            </a:extLst>
          </p:cNvPr>
          <p:cNvSpPr>
            <a:spLocks noGrp="1"/>
          </p:cNvSpPr>
          <p:nvPr>
            <p:ph type="dt" sz="half" idx="10"/>
          </p:nvPr>
        </p:nvSpPr>
        <p:spPr/>
        <p:txBody>
          <a:bodyPr/>
          <a:lstStyle>
            <a:lvl1pPr>
              <a:defRPr/>
            </a:lvl1pPr>
          </a:lstStyle>
          <a:p>
            <a:pPr>
              <a:defRPr/>
            </a:pPr>
            <a:fld id="{348AEBBF-76A2-4D6F-8863-F2D2DC5B91C8}" type="datetime1">
              <a:rPr lang="en-US"/>
              <a:pPr>
                <a:defRPr/>
              </a:pPr>
              <a:t>12/16/2020</a:t>
            </a:fld>
            <a:endParaRPr lang="en-US" dirty="0"/>
          </a:p>
        </p:txBody>
      </p:sp>
      <p:sp>
        <p:nvSpPr>
          <p:cNvPr id="8" name="Footer Placeholder 4">
            <a:extLst>
              <a:ext uri="{FF2B5EF4-FFF2-40B4-BE49-F238E27FC236}">
                <a16:creationId xmlns:a16="http://schemas.microsoft.com/office/drawing/2014/main" id="{34E15317-4B83-4DE7-AF4C-B834E324B24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FA8F5147-5241-4351-91C5-F15E6CEE297C}"/>
              </a:ext>
            </a:extLst>
          </p:cNvPr>
          <p:cNvSpPr>
            <a:spLocks noGrp="1"/>
          </p:cNvSpPr>
          <p:nvPr>
            <p:ph type="sldNum" sz="quarter" idx="12"/>
          </p:nvPr>
        </p:nvSpPr>
        <p:spPr/>
        <p:txBody>
          <a:bodyPr/>
          <a:lstStyle>
            <a:lvl1pPr>
              <a:defRPr/>
            </a:lvl1pPr>
          </a:lstStyle>
          <a:p>
            <a:fld id="{B4C47A50-12D6-4D68-9E26-AD293EB2D148}" type="slidenum">
              <a:rPr lang="en-US" altLang="en-US"/>
              <a:pPr/>
              <a:t>‹#›</a:t>
            </a:fld>
            <a:endParaRPr lang="en-US" altLang="en-US" dirty="0"/>
          </a:p>
        </p:txBody>
      </p:sp>
    </p:spTree>
    <p:extLst>
      <p:ext uri="{BB962C8B-B14F-4D97-AF65-F5344CB8AC3E}">
        <p14:creationId xmlns:p14="http://schemas.microsoft.com/office/powerpoint/2010/main" val="2413179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BAA2A82-B6C5-4542-9DEF-BFA33E2477D0}"/>
              </a:ext>
            </a:extLst>
          </p:cNvPr>
          <p:cNvSpPr>
            <a:spLocks noGrp="1"/>
          </p:cNvSpPr>
          <p:nvPr>
            <p:ph type="dt" sz="half" idx="10"/>
          </p:nvPr>
        </p:nvSpPr>
        <p:spPr/>
        <p:txBody>
          <a:bodyPr/>
          <a:lstStyle>
            <a:lvl1pPr>
              <a:defRPr/>
            </a:lvl1pPr>
          </a:lstStyle>
          <a:p>
            <a:pPr>
              <a:defRPr/>
            </a:pPr>
            <a:fld id="{677925AC-CBED-4540-97C7-90273A5375DE}" type="datetime1">
              <a:rPr lang="en-US"/>
              <a:pPr>
                <a:defRPr/>
              </a:pPr>
              <a:t>12/16/2020</a:t>
            </a:fld>
            <a:endParaRPr lang="en-US" dirty="0"/>
          </a:p>
        </p:txBody>
      </p:sp>
      <p:sp>
        <p:nvSpPr>
          <p:cNvPr id="4" name="Footer Placeholder 4">
            <a:extLst>
              <a:ext uri="{FF2B5EF4-FFF2-40B4-BE49-F238E27FC236}">
                <a16:creationId xmlns:a16="http://schemas.microsoft.com/office/drawing/2014/main" id="{86923688-0375-43D2-A3CC-228A4DC6E5D5}"/>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6E2D6BB0-C685-4A38-B4FF-26AEE6B292A6}"/>
              </a:ext>
            </a:extLst>
          </p:cNvPr>
          <p:cNvSpPr>
            <a:spLocks noGrp="1"/>
          </p:cNvSpPr>
          <p:nvPr>
            <p:ph type="sldNum" sz="quarter" idx="12"/>
          </p:nvPr>
        </p:nvSpPr>
        <p:spPr/>
        <p:txBody>
          <a:bodyPr/>
          <a:lstStyle>
            <a:lvl1pPr>
              <a:defRPr/>
            </a:lvl1pPr>
          </a:lstStyle>
          <a:p>
            <a:fld id="{AB6AF68D-40E3-496A-B5F1-E2520A91878E}" type="slidenum">
              <a:rPr lang="en-US" altLang="en-US"/>
              <a:pPr/>
              <a:t>‹#›</a:t>
            </a:fld>
            <a:endParaRPr lang="en-US" altLang="en-US" dirty="0"/>
          </a:p>
        </p:txBody>
      </p:sp>
    </p:spTree>
    <p:extLst>
      <p:ext uri="{BB962C8B-B14F-4D97-AF65-F5344CB8AC3E}">
        <p14:creationId xmlns:p14="http://schemas.microsoft.com/office/powerpoint/2010/main" val="802875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DF8E3F-106B-4E9C-A617-F79D51A53DD9}"/>
              </a:ext>
            </a:extLst>
          </p:cNvPr>
          <p:cNvSpPr>
            <a:spLocks noGrp="1"/>
          </p:cNvSpPr>
          <p:nvPr>
            <p:ph type="dt" sz="half" idx="10"/>
          </p:nvPr>
        </p:nvSpPr>
        <p:spPr/>
        <p:txBody>
          <a:bodyPr/>
          <a:lstStyle>
            <a:lvl1pPr>
              <a:defRPr/>
            </a:lvl1pPr>
          </a:lstStyle>
          <a:p>
            <a:pPr>
              <a:defRPr/>
            </a:pPr>
            <a:fld id="{35F65964-3DEB-4134-B275-BDE7679B3E64}" type="datetime1">
              <a:rPr lang="en-US"/>
              <a:pPr>
                <a:defRPr/>
              </a:pPr>
              <a:t>12/16/2020</a:t>
            </a:fld>
            <a:endParaRPr lang="en-US" dirty="0"/>
          </a:p>
        </p:txBody>
      </p:sp>
      <p:sp>
        <p:nvSpPr>
          <p:cNvPr id="3" name="Footer Placeholder 4">
            <a:extLst>
              <a:ext uri="{FF2B5EF4-FFF2-40B4-BE49-F238E27FC236}">
                <a16:creationId xmlns:a16="http://schemas.microsoft.com/office/drawing/2014/main" id="{B90BB7D0-BD0C-4CA7-AC05-D7E40397CBDB}"/>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6B138455-4FBA-41B5-9167-43BD67EE08CC}"/>
              </a:ext>
            </a:extLst>
          </p:cNvPr>
          <p:cNvSpPr>
            <a:spLocks noGrp="1"/>
          </p:cNvSpPr>
          <p:nvPr>
            <p:ph type="sldNum" sz="quarter" idx="12"/>
          </p:nvPr>
        </p:nvSpPr>
        <p:spPr/>
        <p:txBody>
          <a:bodyPr/>
          <a:lstStyle>
            <a:lvl1pPr>
              <a:defRPr/>
            </a:lvl1pPr>
          </a:lstStyle>
          <a:p>
            <a:fld id="{4736B099-EB27-4A00-9027-B8D7FAA10968}" type="slidenum">
              <a:rPr lang="en-US" altLang="en-US"/>
              <a:pPr/>
              <a:t>‹#›</a:t>
            </a:fld>
            <a:endParaRPr lang="en-US" altLang="en-US" dirty="0"/>
          </a:p>
        </p:txBody>
      </p:sp>
    </p:spTree>
    <p:extLst>
      <p:ext uri="{BB962C8B-B14F-4D97-AF65-F5344CB8AC3E}">
        <p14:creationId xmlns:p14="http://schemas.microsoft.com/office/powerpoint/2010/main" val="3225869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E23C908-C8E0-456F-B3D2-1FB2CAC5CE16}"/>
              </a:ext>
            </a:extLst>
          </p:cNvPr>
          <p:cNvSpPr>
            <a:spLocks noGrp="1"/>
          </p:cNvSpPr>
          <p:nvPr>
            <p:ph type="dt" sz="half" idx="10"/>
          </p:nvPr>
        </p:nvSpPr>
        <p:spPr/>
        <p:txBody>
          <a:bodyPr/>
          <a:lstStyle>
            <a:lvl1pPr>
              <a:defRPr/>
            </a:lvl1pPr>
          </a:lstStyle>
          <a:p>
            <a:pPr>
              <a:defRPr/>
            </a:pPr>
            <a:fld id="{017388C2-25E0-45E4-B617-0051DA1609C3}" type="datetime1">
              <a:rPr lang="en-US"/>
              <a:pPr>
                <a:defRPr/>
              </a:pPr>
              <a:t>12/16/2020</a:t>
            </a:fld>
            <a:endParaRPr lang="en-US" dirty="0"/>
          </a:p>
        </p:txBody>
      </p:sp>
      <p:sp>
        <p:nvSpPr>
          <p:cNvPr id="6" name="Footer Placeholder 4">
            <a:extLst>
              <a:ext uri="{FF2B5EF4-FFF2-40B4-BE49-F238E27FC236}">
                <a16:creationId xmlns:a16="http://schemas.microsoft.com/office/drawing/2014/main" id="{537AA7E9-4A74-4C3F-A6DA-390239E4DE0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16F62A7-9E11-4E38-BFCC-8AE4C4CAC62B}"/>
              </a:ext>
            </a:extLst>
          </p:cNvPr>
          <p:cNvSpPr>
            <a:spLocks noGrp="1"/>
          </p:cNvSpPr>
          <p:nvPr>
            <p:ph type="sldNum" sz="quarter" idx="12"/>
          </p:nvPr>
        </p:nvSpPr>
        <p:spPr/>
        <p:txBody>
          <a:bodyPr/>
          <a:lstStyle>
            <a:lvl1pPr>
              <a:defRPr/>
            </a:lvl1pPr>
          </a:lstStyle>
          <a:p>
            <a:fld id="{D1E46E38-0621-4682-9DFA-EF2350488344}" type="slidenum">
              <a:rPr lang="en-US" altLang="en-US"/>
              <a:pPr/>
              <a:t>‹#›</a:t>
            </a:fld>
            <a:endParaRPr lang="en-US" altLang="en-US" dirty="0"/>
          </a:p>
        </p:txBody>
      </p:sp>
    </p:spTree>
    <p:extLst>
      <p:ext uri="{BB962C8B-B14F-4D97-AF65-F5344CB8AC3E}">
        <p14:creationId xmlns:p14="http://schemas.microsoft.com/office/powerpoint/2010/main" val="14682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897DD4-6FE9-4253-BC57-B6231111DDEC}"/>
              </a:ext>
            </a:extLst>
          </p:cNvPr>
          <p:cNvSpPr>
            <a:spLocks noGrp="1"/>
          </p:cNvSpPr>
          <p:nvPr>
            <p:ph type="dt" sz="half" idx="10"/>
          </p:nvPr>
        </p:nvSpPr>
        <p:spPr/>
        <p:txBody>
          <a:bodyPr/>
          <a:lstStyle>
            <a:lvl1pPr>
              <a:defRPr/>
            </a:lvl1pPr>
          </a:lstStyle>
          <a:p>
            <a:pPr>
              <a:defRPr/>
            </a:pPr>
            <a:fld id="{FBFEDEB5-8FC6-472D-96DF-FAAA7A7C2A37}" type="datetime1">
              <a:rPr lang="en-US"/>
              <a:pPr>
                <a:defRPr/>
              </a:pPr>
              <a:t>12/16/2020</a:t>
            </a:fld>
            <a:endParaRPr lang="en-US" dirty="0"/>
          </a:p>
        </p:txBody>
      </p:sp>
      <p:sp>
        <p:nvSpPr>
          <p:cNvPr id="5" name="Footer Placeholder 4">
            <a:extLst>
              <a:ext uri="{FF2B5EF4-FFF2-40B4-BE49-F238E27FC236}">
                <a16:creationId xmlns:a16="http://schemas.microsoft.com/office/drawing/2014/main" id="{F860131B-1B07-4E00-BEEA-F36E82FE52B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0C91BB0-99B7-4E75-8F49-530D3F721F45}"/>
              </a:ext>
            </a:extLst>
          </p:cNvPr>
          <p:cNvSpPr>
            <a:spLocks noGrp="1"/>
          </p:cNvSpPr>
          <p:nvPr>
            <p:ph type="sldNum" sz="quarter" idx="12"/>
          </p:nvPr>
        </p:nvSpPr>
        <p:spPr/>
        <p:txBody>
          <a:bodyPr/>
          <a:lstStyle>
            <a:lvl1pPr>
              <a:defRPr/>
            </a:lvl1pPr>
          </a:lstStyle>
          <a:p>
            <a:fld id="{DF848233-89D5-4101-886B-B66A87E7E439}" type="slidenum">
              <a:rPr lang="en-US" altLang="en-US"/>
              <a:pPr/>
              <a:t>‹#›</a:t>
            </a:fld>
            <a:endParaRPr lang="en-US" altLang="en-US" dirty="0"/>
          </a:p>
        </p:txBody>
      </p:sp>
    </p:spTree>
    <p:extLst>
      <p:ext uri="{BB962C8B-B14F-4D97-AF65-F5344CB8AC3E}">
        <p14:creationId xmlns:p14="http://schemas.microsoft.com/office/powerpoint/2010/main" val="443562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A2C9A59-B707-4761-8687-0310400C1C49}"/>
              </a:ext>
            </a:extLst>
          </p:cNvPr>
          <p:cNvSpPr>
            <a:spLocks noGrp="1"/>
          </p:cNvSpPr>
          <p:nvPr>
            <p:ph type="dt" sz="half" idx="10"/>
          </p:nvPr>
        </p:nvSpPr>
        <p:spPr/>
        <p:txBody>
          <a:bodyPr/>
          <a:lstStyle>
            <a:lvl1pPr>
              <a:defRPr/>
            </a:lvl1pPr>
          </a:lstStyle>
          <a:p>
            <a:pPr>
              <a:defRPr/>
            </a:pPr>
            <a:fld id="{13D60D72-E6C7-418E-9DE4-D02708C593C3}" type="datetime1">
              <a:rPr lang="en-US"/>
              <a:pPr>
                <a:defRPr/>
              </a:pPr>
              <a:t>12/16/2020</a:t>
            </a:fld>
            <a:endParaRPr lang="en-US" dirty="0"/>
          </a:p>
        </p:txBody>
      </p:sp>
      <p:sp>
        <p:nvSpPr>
          <p:cNvPr id="6" name="Footer Placeholder 4">
            <a:extLst>
              <a:ext uri="{FF2B5EF4-FFF2-40B4-BE49-F238E27FC236}">
                <a16:creationId xmlns:a16="http://schemas.microsoft.com/office/drawing/2014/main" id="{FD2626C1-3DB7-4EDA-9433-9A7D39665EF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6556D38-C4E5-456E-A483-1DCF3C5F2DE9}"/>
              </a:ext>
            </a:extLst>
          </p:cNvPr>
          <p:cNvSpPr>
            <a:spLocks noGrp="1"/>
          </p:cNvSpPr>
          <p:nvPr>
            <p:ph type="sldNum" sz="quarter" idx="12"/>
          </p:nvPr>
        </p:nvSpPr>
        <p:spPr/>
        <p:txBody>
          <a:bodyPr/>
          <a:lstStyle>
            <a:lvl1pPr>
              <a:defRPr/>
            </a:lvl1pPr>
          </a:lstStyle>
          <a:p>
            <a:fld id="{B6A21028-A07E-45B6-B170-8109A6C5FF73}" type="slidenum">
              <a:rPr lang="en-US" altLang="en-US"/>
              <a:pPr/>
              <a:t>‹#›</a:t>
            </a:fld>
            <a:endParaRPr lang="en-US" altLang="en-US" dirty="0"/>
          </a:p>
        </p:txBody>
      </p:sp>
    </p:spTree>
    <p:extLst>
      <p:ext uri="{BB962C8B-B14F-4D97-AF65-F5344CB8AC3E}">
        <p14:creationId xmlns:p14="http://schemas.microsoft.com/office/powerpoint/2010/main" val="2795614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F3C4B-18EC-4437-A555-521519CA3788}"/>
              </a:ext>
            </a:extLst>
          </p:cNvPr>
          <p:cNvSpPr>
            <a:spLocks noGrp="1"/>
          </p:cNvSpPr>
          <p:nvPr>
            <p:ph type="dt" sz="half" idx="10"/>
          </p:nvPr>
        </p:nvSpPr>
        <p:spPr/>
        <p:txBody>
          <a:bodyPr/>
          <a:lstStyle>
            <a:lvl1pPr>
              <a:defRPr/>
            </a:lvl1pPr>
          </a:lstStyle>
          <a:p>
            <a:pPr>
              <a:defRPr/>
            </a:pPr>
            <a:fld id="{26685048-2E75-446D-839A-862BC4F65142}" type="datetime1">
              <a:rPr lang="en-US"/>
              <a:pPr>
                <a:defRPr/>
              </a:pPr>
              <a:t>12/16/2020</a:t>
            </a:fld>
            <a:endParaRPr lang="en-US" dirty="0"/>
          </a:p>
        </p:txBody>
      </p:sp>
      <p:sp>
        <p:nvSpPr>
          <p:cNvPr id="5" name="Footer Placeholder 4">
            <a:extLst>
              <a:ext uri="{FF2B5EF4-FFF2-40B4-BE49-F238E27FC236}">
                <a16:creationId xmlns:a16="http://schemas.microsoft.com/office/drawing/2014/main" id="{7F0CA703-B69F-440F-A291-87730E38EF9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EB6E60E-2937-4B5F-A775-6E3419E675A4}"/>
              </a:ext>
            </a:extLst>
          </p:cNvPr>
          <p:cNvSpPr>
            <a:spLocks noGrp="1"/>
          </p:cNvSpPr>
          <p:nvPr>
            <p:ph type="sldNum" sz="quarter" idx="12"/>
          </p:nvPr>
        </p:nvSpPr>
        <p:spPr/>
        <p:txBody>
          <a:bodyPr/>
          <a:lstStyle>
            <a:lvl1pPr>
              <a:defRPr/>
            </a:lvl1pPr>
          </a:lstStyle>
          <a:p>
            <a:fld id="{B5BF7D6B-C0E3-4699-B216-98A1BD102565}" type="slidenum">
              <a:rPr lang="en-US" altLang="en-US"/>
              <a:pPr/>
              <a:t>‹#›</a:t>
            </a:fld>
            <a:endParaRPr lang="en-US" altLang="en-US" dirty="0"/>
          </a:p>
        </p:txBody>
      </p:sp>
    </p:spTree>
    <p:extLst>
      <p:ext uri="{BB962C8B-B14F-4D97-AF65-F5344CB8AC3E}">
        <p14:creationId xmlns:p14="http://schemas.microsoft.com/office/powerpoint/2010/main" val="220151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FD6A7-9352-4BDE-BBEA-BF50BD13EA08}"/>
              </a:ext>
            </a:extLst>
          </p:cNvPr>
          <p:cNvSpPr>
            <a:spLocks noGrp="1"/>
          </p:cNvSpPr>
          <p:nvPr>
            <p:ph type="dt" sz="half" idx="10"/>
          </p:nvPr>
        </p:nvSpPr>
        <p:spPr/>
        <p:txBody>
          <a:bodyPr/>
          <a:lstStyle>
            <a:lvl1pPr>
              <a:defRPr/>
            </a:lvl1pPr>
          </a:lstStyle>
          <a:p>
            <a:pPr>
              <a:defRPr/>
            </a:pPr>
            <a:fld id="{728B14E4-699B-487B-9860-0BCB002D55D7}" type="datetime1">
              <a:rPr lang="en-US"/>
              <a:pPr>
                <a:defRPr/>
              </a:pPr>
              <a:t>12/16/2020</a:t>
            </a:fld>
            <a:endParaRPr lang="en-US" dirty="0"/>
          </a:p>
        </p:txBody>
      </p:sp>
      <p:sp>
        <p:nvSpPr>
          <p:cNvPr id="5" name="Footer Placeholder 4">
            <a:extLst>
              <a:ext uri="{FF2B5EF4-FFF2-40B4-BE49-F238E27FC236}">
                <a16:creationId xmlns:a16="http://schemas.microsoft.com/office/drawing/2014/main" id="{6F2033B2-4E0B-4DCB-8DD2-7D83FE4FA39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4DDDD62-4071-4E63-A7BE-9BF7595B6016}"/>
              </a:ext>
            </a:extLst>
          </p:cNvPr>
          <p:cNvSpPr>
            <a:spLocks noGrp="1"/>
          </p:cNvSpPr>
          <p:nvPr>
            <p:ph type="sldNum" sz="quarter" idx="12"/>
          </p:nvPr>
        </p:nvSpPr>
        <p:spPr/>
        <p:txBody>
          <a:bodyPr/>
          <a:lstStyle>
            <a:lvl1pPr>
              <a:defRPr/>
            </a:lvl1pPr>
          </a:lstStyle>
          <a:p>
            <a:fld id="{0A8A1201-68AE-4D46-82D7-7BAC025E39DB}" type="slidenum">
              <a:rPr lang="en-US" altLang="en-US"/>
              <a:pPr/>
              <a:t>‹#›</a:t>
            </a:fld>
            <a:endParaRPr lang="en-US" altLang="en-US" dirty="0"/>
          </a:p>
        </p:txBody>
      </p:sp>
    </p:spTree>
    <p:extLst>
      <p:ext uri="{BB962C8B-B14F-4D97-AF65-F5344CB8AC3E}">
        <p14:creationId xmlns:p14="http://schemas.microsoft.com/office/powerpoint/2010/main" val="3919466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4993594-11A0-4B8F-9C97-AB569F771625}"/>
              </a:ext>
            </a:extLst>
          </p:cNvPr>
          <p:cNvSpPr>
            <a:spLocks noGrp="1"/>
          </p:cNvSpPr>
          <p:nvPr>
            <p:ph type="dt" sz="half" idx="10"/>
          </p:nvPr>
        </p:nvSpPr>
        <p:spPr/>
        <p:txBody>
          <a:bodyPr/>
          <a:lstStyle>
            <a:lvl1pPr>
              <a:defRPr/>
            </a:lvl1pPr>
          </a:lstStyle>
          <a:p>
            <a:pPr>
              <a:defRPr/>
            </a:pPr>
            <a:fld id="{14169901-C65F-4EC6-8C8A-7ECA9FE8DFED}" type="datetime1">
              <a:rPr lang="en-US"/>
              <a:pPr>
                <a:defRPr/>
              </a:pPr>
              <a:t>12/16/2020</a:t>
            </a:fld>
            <a:endParaRPr lang="en-US" dirty="0"/>
          </a:p>
        </p:txBody>
      </p:sp>
      <p:sp>
        <p:nvSpPr>
          <p:cNvPr id="5" name="Footer Placeholder 4">
            <a:extLst>
              <a:ext uri="{FF2B5EF4-FFF2-40B4-BE49-F238E27FC236}">
                <a16:creationId xmlns:a16="http://schemas.microsoft.com/office/drawing/2014/main" id="{3BEE8C37-009E-44DA-8A72-5C3F46C42B8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3F61A62-39C7-42A6-ACE3-03B02491070C}"/>
              </a:ext>
            </a:extLst>
          </p:cNvPr>
          <p:cNvSpPr>
            <a:spLocks noGrp="1"/>
          </p:cNvSpPr>
          <p:nvPr>
            <p:ph type="sldNum" sz="quarter" idx="12"/>
          </p:nvPr>
        </p:nvSpPr>
        <p:spPr/>
        <p:txBody>
          <a:bodyPr/>
          <a:lstStyle>
            <a:lvl1pPr>
              <a:defRPr/>
            </a:lvl1pPr>
          </a:lstStyle>
          <a:p>
            <a:fld id="{C6A42DA6-5D64-4402-80A4-CC7E2CE8A013}" type="slidenum">
              <a:rPr lang="en-US" altLang="en-US"/>
              <a:pPr/>
              <a:t>‹#›</a:t>
            </a:fld>
            <a:endParaRPr lang="en-US" altLang="en-US" dirty="0"/>
          </a:p>
        </p:txBody>
      </p:sp>
    </p:spTree>
    <p:extLst>
      <p:ext uri="{BB962C8B-B14F-4D97-AF65-F5344CB8AC3E}">
        <p14:creationId xmlns:p14="http://schemas.microsoft.com/office/powerpoint/2010/main" val="3759806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ED500-82AC-4B84-9817-68DA30980593}"/>
              </a:ext>
            </a:extLst>
          </p:cNvPr>
          <p:cNvSpPr>
            <a:spLocks noGrp="1"/>
          </p:cNvSpPr>
          <p:nvPr>
            <p:ph type="dt" sz="half" idx="10"/>
          </p:nvPr>
        </p:nvSpPr>
        <p:spPr/>
        <p:txBody>
          <a:bodyPr/>
          <a:lstStyle>
            <a:lvl1pPr>
              <a:defRPr/>
            </a:lvl1pPr>
          </a:lstStyle>
          <a:p>
            <a:pPr>
              <a:defRPr/>
            </a:pPr>
            <a:fld id="{85F6C156-7786-4CA5-8A69-F9D501AA20DE}" type="datetime1">
              <a:rPr lang="en-US"/>
              <a:pPr>
                <a:defRPr/>
              </a:pPr>
              <a:t>12/16/2020</a:t>
            </a:fld>
            <a:endParaRPr lang="en-US" dirty="0"/>
          </a:p>
        </p:txBody>
      </p:sp>
      <p:sp>
        <p:nvSpPr>
          <p:cNvPr id="5" name="Footer Placeholder 4">
            <a:extLst>
              <a:ext uri="{FF2B5EF4-FFF2-40B4-BE49-F238E27FC236}">
                <a16:creationId xmlns:a16="http://schemas.microsoft.com/office/drawing/2014/main" id="{1E37AA48-9AB8-497F-88F8-37BD0B1CE48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323C29A-9060-4FA0-923F-0523DB57A1F7}"/>
              </a:ext>
            </a:extLst>
          </p:cNvPr>
          <p:cNvSpPr>
            <a:spLocks noGrp="1"/>
          </p:cNvSpPr>
          <p:nvPr>
            <p:ph type="sldNum" sz="quarter" idx="12"/>
          </p:nvPr>
        </p:nvSpPr>
        <p:spPr/>
        <p:txBody>
          <a:bodyPr/>
          <a:lstStyle>
            <a:lvl1pPr>
              <a:defRPr/>
            </a:lvl1pPr>
          </a:lstStyle>
          <a:p>
            <a:fld id="{25537573-72B9-4245-97C9-C08D9E4D754F}" type="slidenum">
              <a:rPr lang="en-US" altLang="en-US"/>
              <a:pPr/>
              <a:t>‹#›</a:t>
            </a:fld>
            <a:endParaRPr lang="en-US" altLang="en-US" dirty="0"/>
          </a:p>
        </p:txBody>
      </p:sp>
    </p:spTree>
    <p:extLst>
      <p:ext uri="{BB962C8B-B14F-4D97-AF65-F5344CB8AC3E}">
        <p14:creationId xmlns:p14="http://schemas.microsoft.com/office/powerpoint/2010/main" val="2843212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A0E723-E6CD-4E3D-965D-ED7DA16770F0}"/>
              </a:ext>
            </a:extLst>
          </p:cNvPr>
          <p:cNvSpPr>
            <a:spLocks noGrp="1"/>
          </p:cNvSpPr>
          <p:nvPr>
            <p:ph type="dt" sz="half" idx="10"/>
          </p:nvPr>
        </p:nvSpPr>
        <p:spPr/>
        <p:txBody>
          <a:bodyPr/>
          <a:lstStyle>
            <a:lvl1pPr>
              <a:defRPr/>
            </a:lvl1pPr>
          </a:lstStyle>
          <a:p>
            <a:pPr>
              <a:defRPr/>
            </a:pPr>
            <a:fld id="{D9AD3C90-C896-4463-B66D-235175029ABD}" type="datetime1">
              <a:rPr lang="en-US"/>
              <a:pPr>
                <a:defRPr/>
              </a:pPr>
              <a:t>12/16/2020</a:t>
            </a:fld>
            <a:endParaRPr lang="en-US" dirty="0"/>
          </a:p>
        </p:txBody>
      </p:sp>
      <p:sp>
        <p:nvSpPr>
          <p:cNvPr id="5" name="Footer Placeholder 4">
            <a:extLst>
              <a:ext uri="{FF2B5EF4-FFF2-40B4-BE49-F238E27FC236}">
                <a16:creationId xmlns:a16="http://schemas.microsoft.com/office/drawing/2014/main" id="{636A7217-875F-407C-8B14-3EAFDB23BE6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2037EBD-8009-4463-A4D3-98AE13CA6DBD}"/>
              </a:ext>
            </a:extLst>
          </p:cNvPr>
          <p:cNvSpPr>
            <a:spLocks noGrp="1"/>
          </p:cNvSpPr>
          <p:nvPr>
            <p:ph type="sldNum" sz="quarter" idx="12"/>
          </p:nvPr>
        </p:nvSpPr>
        <p:spPr/>
        <p:txBody>
          <a:bodyPr/>
          <a:lstStyle>
            <a:lvl1pPr>
              <a:defRPr/>
            </a:lvl1pPr>
          </a:lstStyle>
          <a:p>
            <a:fld id="{D7E87528-2FDE-4DF1-B8BA-DA2791F0FF20}" type="slidenum">
              <a:rPr lang="en-US" altLang="en-US"/>
              <a:pPr/>
              <a:t>‹#›</a:t>
            </a:fld>
            <a:endParaRPr lang="en-US" altLang="en-US" dirty="0"/>
          </a:p>
        </p:txBody>
      </p:sp>
    </p:spTree>
    <p:extLst>
      <p:ext uri="{BB962C8B-B14F-4D97-AF65-F5344CB8AC3E}">
        <p14:creationId xmlns:p14="http://schemas.microsoft.com/office/powerpoint/2010/main" val="3497192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64749E7-4579-4B33-A833-99861D040C6C}"/>
              </a:ext>
            </a:extLst>
          </p:cNvPr>
          <p:cNvSpPr>
            <a:spLocks noGrp="1"/>
          </p:cNvSpPr>
          <p:nvPr>
            <p:ph type="dt" sz="half" idx="10"/>
          </p:nvPr>
        </p:nvSpPr>
        <p:spPr/>
        <p:txBody>
          <a:bodyPr/>
          <a:lstStyle>
            <a:lvl1pPr>
              <a:defRPr/>
            </a:lvl1pPr>
          </a:lstStyle>
          <a:p>
            <a:pPr>
              <a:defRPr/>
            </a:pPr>
            <a:fld id="{7B3383C8-B919-4153-8F18-9278684B4EEF}" type="datetime1">
              <a:rPr lang="en-US"/>
              <a:pPr>
                <a:defRPr/>
              </a:pPr>
              <a:t>12/16/2020</a:t>
            </a:fld>
            <a:endParaRPr lang="en-US" dirty="0"/>
          </a:p>
        </p:txBody>
      </p:sp>
      <p:sp>
        <p:nvSpPr>
          <p:cNvPr id="6" name="Footer Placeholder 4">
            <a:extLst>
              <a:ext uri="{FF2B5EF4-FFF2-40B4-BE49-F238E27FC236}">
                <a16:creationId xmlns:a16="http://schemas.microsoft.com/office/drawing/2014/main" id="{F8BA42D1-416C-442D-B63D-3F22D3E40A5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2041971-8C56-48ED-9879-BFB26E1851C4}"/>
              </a:ext>
            </a:extLst>
          </p:cNvPr>
          <p:cNvSpPr>
            <a:spLocks noGrp="1"/>
          </p:cNvSpPr>
          <p:nvPr>
            <p:ph type="sldNum" sz="quarter" idx="12"/>
          </p:nvPr>
        </p:nvSpPr>
        <p:spPr/>
        <p:txBody>
          <a:bodyPr/>
          <a:lstStyle>
            <a:lvl1pPr>
              <a:defRPr/>
            </a:lvl1pPr>
          </a:lstStyle>
          <a:p>
            <a:fld id="{8428E626-5A87-4B13-8038-1E50D56F6691}" type="slidenum">
              <a:rPr lang="en-US" altLang="en-US"/>
              <a:pPr/>
              <a:t>‹#›</a:t>
            </a:fld>
            <a:endParaRPr lang="en-US" altLang="en-US" dirty="0"/>
          </a:p>
        </p:txBody>
      </p:sp>
    </p:spTree>
    <p:extLst>
      <p:ext uri="{BB962C8B-B14F-4D97-AF65-F5344CB8AC3E}">
        <p14:creationId xmlns:p14="http://schemas.microsoft.com/office/powerpoint/2010/main" val="1231870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F157E22-3552-4ED5-9B28-4435F37D630D}"/>
              </a:ext>
            </a:extLst>
          </p:cNvPr>
          <p:cNvSpPr>
            <a:spLocks noGrp="1"/>
          </p:cNvSpPr>
          <p:nvPr>
            <p:ph type="dt" sz="half" idx="10"/>
          </p:nvPr>
        </p:nvSpPr>
        <p:spPr/>
        <p:txBody>
          <a:bodyPr/>
          <a:lstStyle>
            <a:lvl1pPr>
              <a:defRPr/>
            </a:lvl1pPr>
          </a:lstStyle>
          <a:p>
            <a:pPr>
              <a:defRPr/>
            </a:pPr>
            <a:fld id="{FBF3FDEB-765F-47C7-A6D4-D72AF0C33533}" type="datetime1">
              <a:rPr lang="en-US"/>
              <a:pPr>
                <a:defRPr/>
              </a:pPr>
              <a:t>12/16/2020</a:t>
            </a:fld>
            <a:endParaRPr lang="en-US" dirty="0"/>
          </a:p>
        </p:txBody>
      </p:sp>
      <p:sp>
        <p:nvSpPr>
          <p:cNvPr id="8" name="Footer Placeholder 4">
            <a:extLst>
              <a:ext uri="{FF2B5EF4-FFF2-40B4-BE49-F238E27FC236}">
                <a16:creationId xmlns:a16="http://schemas.microsoft.com/office/drawing/2014/main" id="{76DA446C-D679-46B1-A303-17B6CE69CFD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DD2AA00C-E09B-4183-A45C-9B3D9EA6158C}"/>
              </a:ext>
            </a:extLst>
          </p:cNvPr>
          <p:cNvSpPr>
            <a:spLocks noGrp="1"/>
          </p:cNvSpPr>
          <p:nvPr>
            <p:ph type="sldNum" sz="quarter" idx="12"/>
          </p:nvPr>
        </p:nvSpPr>
        <p:spPr/>
        <p:txBody>
          <a:bodyPr/>
          <a:lstStyle>
            <a:lvl1pPr>
              <a:defRPr/>
            </a:lvl1pPr>
          </a:lstStyle>
          <a:p>
            <a:fld id="{9BD6567B-C774-48AC-B7DA-BD9109F15F22}" type="slidenum">
              <a:rPr lang="en-US" altLang="en-US"/>
              <a:pPr/>
              <a:t>‹#›</a:t>
            </a:fld>
            <a:endParaRPr lang="en-US" altLang="en-US" dirty="0"/>
          </a:p>
        </p:txBody>
      </p:sp>
    </p:spTree>
    <p:extLst>
      <p:ext uri="{BB962C8B-B14F-4D97-AF65-F5344CB8AC3E}">
        <p14:creationId xmlns:p14="http://schemas.microsoft.com/office/powerpoint/2010/main" val="2194913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31E463C-3E48-4B92-A147-493489BEB4C9}"/>
              </a:ext>
            </a:extLst>
          </p:cNvPr>
          <p:cNvSpPr>
            <a:spLocks noGrp="1"/>
          </p:cNvSpPr>
          <p:nvPr>
            <p:ph type="dt" sz="half" idx="10"/>
          </p:nvPr>
        </p:nvSpPr>
        <p:spPr/>
        <p:txBody>
          <a:bodyPr/>
          <a:lstStyle>
            <a:lvl1pPr>
              <a:defRPr/>
            </a:lvl1pPr>
          </a:lstStyle>
          <a:p>
            <a:pPr>
              <a:defRPr/>
            </a:pPr>
            <a:fld id="{2745DB75-C66B-44C3-BD46-6DF3B722108A}" type="datetime1">
              <a:rPr lang="en-US"/>
              <a:pPr>
                <a:defRPr/>
              </a:pPr>
              <a:t>12/16/2020</a:t>
            </a:fld>
            <a:endParaRPr lang="en-US" dirty="0"/>
          </a:p>
        </p:txBody>
      </p:sp>
      <p:sp>
        <p:nvSpPr>
          <p:cNvPr id="4" name="Footer Placeholder 4">
            <a:extLst>
              <a:ext uri="{FF2B5EF4-FFF2-40B4-BE49-F238E27FC236}">
                <a16:creationId xmlns:a16="http://schemas.microsoft.com/office/drawing/2014/main" id="{BA0C0451-5683-40DF-B2C6-1B4CBAEB61D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7DBCC90D-A7B3-422B-BF3D-6C98C4FAB6F7}"/>
              </a:ext>
            </a:extLst>
          </p:cNvPr>
          <p:cNvSpPr>
            <a:spLocks noGrp="1"/>
          </p:cNvSpPr>
          <p:nvPr>
            <p:ph type="sldNum" sz="quarter" idx="12"/>
          </p:nvPr>
        </p:nvSpPr>
        <p:spPr/>
        <p:txBody>
          <a:bodyPr/>
          <a:lstStyle>
            <a:lvl1pPr>
              <a:defRPr/>
            </a:lvl1pPr>
          </a:lstStyle>
          <a:p>
            <a:fld id="{7053C2C8-5253-463F-8DA9-B1E707A0F560}" type="slidenum">
              <a:rPr lang="en-US" altLang="en-US"/>
              <a:pPr/>
              <a:t>‹#›</a:t>
            </a:fld>
            <a:endParaRPr lang="en-US" altLang="en-US" dirty="0"/>
          </a:p>
        </p:txBody>
      </p:sp>
    </p:spTree>
    <p:extLst>
      <p:ext uri="{BB962C8B-B14F-4D97-AF65-F5344CB8AC3E}">
        <p14:creationId xmlns:p14="http://schemas.microsoft.com/office/powerpoint/2010/main" val="2049808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1973C04-FB64-417B-B880-7EF4E1FC6169}"/>
              </a:ext>
            </a:extLst>
          </p:cNvPr>
          <p:cNvSpPr>
            <a:spLocks noGrp="1"/>
          </p:cNvSpPr>
          <p:nvPr>
            <p:ph type="dt" sz="half" idx="10"/>
          </p:nvPr>
        </p:nvSpPr>
        <p:spPr/>
        <p:txBody>
          <a:bodyPr/>
          <a:lstStyle>
            <a:lvl1pPr>
              <a:defRPr/>
            </a:lvl1pPr>
          </a:lstStyle>
          <a:p>
            <a:pPr>
              <a:defRPr/>
            </a:pPr>
            <a:fld id="{6BEC60DE-D554-4C51-8DD2-18E20DF5EDD8}" type="datetime1">
              <a:rPr lang="en-US"/>
              <a:pPr>
                <a:defRPr/>
              </a:pPr>
              <a:t>12/16/2020</a:t>
            </a:fld>
            <a:endParaRPr lang="en-US" dirty="0"/>
          </a:p>
        </p:txBody>
      </p:sp>
      <p:sp>
        <p:nvSpPr>
          <p:cNvPr id="3" name="Footer Placeholder 4">
            <a:extLst>
              <a:ext uri="{FF2B5EF4-FFF2-40B4-BE49-F238E27FC236}">
                <a16:creationId xmlns:a16="http://schemas.microsoft.com/office/drawing/2014/main" id="{A58C9BC9-51A8-4E4B-8EFB-769303B0ADDC}"/>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3EF5C5A7-2E59-46CA-A906-286A3CD03FD3}"/>
              </a:ext>
            </a:extLst>
          </p:cNvPr>
          <p:cNvSpPr>
            <a:spLocks noGrp="1"/>
          </p:cNvSpPr>
          <p:nvPr>
            <p:ph type="sldNum" sz="quarter" idx="12"/>
          </p:nvPr>
        </p:nvSpPr>
        <p:spPr/>
        <p:txBody>
          <a:bodyPr/>
          <a:lstStyle>
            <a:lvl1pPr>
              <a:defRPr/>
            </a:lvl1pPr>
          </a:lstStyle>
          <a:p>
            <a:fld id="{EC73BCA1-A5A5-4FEA-8C25-7ABD60AC1305}" type="slidenum">
              <a:rPr lang="en-US" altLang="en-US"/>
              <a:pPr/>
              <a:t>‹#›</a:t>
            </a:fld>
            <a:endParaRPr lang="en-US" altLang="en-US" dirty="0"/>
          </a:p>
        </p:txBody>
      </p:sp>
    </p:spTree>
    <p:extLst>
      <p:ext uri="{BB962C8B-B14F-4D97-AF65-F5344CB8AC3E}">
        <p14:creationId xmlns:p14="http://schemas.microsoft.com/office/powerpoint/2010/main" val="419080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477807-3E6F-4B91-918C-8A4CDD21DAB3}"/>
              </a:ext>
            </a:extLst>
          </p:cNvPr>
          <p:cNvSpPr>
            <a:spLocks noGrp="1"/>
          </p:cNvSpPr>
          <p:nvPr>
            <p:ph type="dt" sz="half" idx="10"/>
          </p:nvPr>
        </p:nvSpPr>
        <p:spPr/>
        <p:txBody>
          <a:bodyPr/>
          <a:lstStyle>
            <a:lvl1pPr>
              <a:defRPr/>
            </a:lvl1pPr>
          </a:lstStyle>
          <a:p>
            <a:pPr>
              <a:defRPr/>
            </a:pPr>
            <a:fld id="{29AF4FD2-DDC7-491C-987E-CC954338991F}" type="datetime1">
              <a:rPr lang="en-US"/>
              <a:pPr>
                <a:defRPr/>
              </a:pPr>
              <a:t>12/16/2020</a:t>
            </a:fld>
            <a:endParaRPr lang="en-US" dirty="0"/>
          </a:p>
        </p:txBody>
      </p:sp>
      <p:sp>
        <p:nvSpPr>
          <p:cNvPr id="5" name="Footer Placeholder 4">
            <a:extLst>
              <a:ext uri="{FF2B5EF4-FFF2-40B4-BE49-F238E27FC236}">
                <a16:creationId xmlns:a16="http://schemas.microsoft.com/office/drawing/2014/main" id="{9792ADED-9B52-4D44-9B71-A48564F8B8A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8C58D26-F96C-4736-B2FC-9988B93E74E3}"/>
              </a:ext>
            </a:extLst>
          </p:cNvPr>
          <p:cNvSpPr>
            <a:spLocks noGrp="1"/>
          </p:cNvSpPr>
          <p:nvPr>
            <p:ph type="sldNum" sz="quarter" idx="12"/>
          </p:nvPr>
        </p:nvSpPr>
        <p:spPr/>
        <p:txBody>
          <a:bodyPr/>
          <a:lstStyle>
            <a:lvl1pPr>
              <a:defRPr/>
            </a:lvl1pPr>
          </a:lstStyle>
          <a:p>
            <a:fld id="{479271FA-CEDF-491B-B3C0-264365672D10}" type="slidenum">
              <a:rPr lang="en-US" altLang="en-US"/>
              <a:pPr/>
              <a:t>‹#›</a:t>
            </a:fld>
            <a:endParaRPr lang="en-US" altLang="en-US" dirty="0"/>
          </a:p>
        </p:txBody>
      </p:sp>
    </p:spTree>
    <p:extLst>
      <p:ext uri="{BB962C8B-B14F-4D97-AF65-F5344CB8AC3E}">
        <p14:creationId xmlns:p14="http://schemas.microsoft.com/office/powerpoint/2010/main" val="3781936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21349A7-9BEA-4E38-A71E-AB5889AC0BE4}"/>
              </a:ext>
            </a:extLst>
          </p:cNvPr>
          <p:cNvSpPr>
            <a:spLocks noGrp="1"/>
          </p:cNvSpPr>
          <p:nvPr>
            <p:ph type="dt" sz="half" idx="10"/>
          </p:nvPr>
        </p:nvSpPr>
        <p:spPr/>
        <p:txBody>
          <a:bodyPr/>
          <a:lstStyle>
            <a:lvl1pPr>
              <a:defRPr/>
            </a:lvl1pPr>
          </a:lstStyle>
          <a:p>
            <a:pPr>
              <a:defRPr/>
            </a:pPr>
            <a:fld id="{629BA35A-53BF-462B-84D6-8B00092EED3C}" type="datetime1">
              <a:rPr lang="en-US"/>
              <a:pPr>
                <a:defRPr/>
              </a:pPr>
              <a:t>12/16/2020</a:t>
            </a:fld>
            <a:endParaRPr lang="en-US" dirty="0"/>
          </a:p>
        </p:txBody>
      </p:sp>
      <p:sp>
        <p:nvSpPr>
          <p:cNvPr id="6" name="Footer Placeholder 4">
            <a:extLst>
              <a:ext uri="{FF2B5EF4-FFF2-40B4-BE49-F238E27FC236}">
                <a16:creationId xmlns:a16="http://schemas.microsoft.com/office/drawing/2014/main" id="{1B7588F7-D75A-42E9-8ED4-AD802B89B97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0F66E06-CD74-49F9-99B4-633B2A597DD1}"/>
              </a:ext>
            </a:extLst>
          </p:cNvPr>
          <p:cNvSpPr>
            <a:spLocks noGrp="1"/>
          </p:cNvSpPr>
          <p:nvPr>
            <p:ph type="sldNum" sz="quarter" idx="12"/>
          </p:nvPr>
        </p:nvSpPr>
        <p:spPr/>
        <p:txBody>
          <a:bodyPr/>
          <a:lstStyle>
            <a:lvl1pPr>
              <a:defRPr/>
            </a:lvl1pPr>
          </a:lstStyle>
          <a:p>
            <a:fld id="{71A96DC2-FFEC-47E3-9D05-C3585BCCF1E5}" type="slidenum">
              <a:rPr lang="en-US" altLang="en-US"/>
              <a:pPr/>
              <a:t>‹#›</a:t>
            </a:fld>
            <a:endParaRPr lang="en-US" altLang="en-US" dirty="0"/>
          </a:p>
        </p:txBody>
      </p:sp>
    </p:spTree>
    <p:extLst>
      <p:ext uri="{BB962C8B-B14F-4D97-AF65-F5344CB8AC3E}">
        <p14:creationId xmlns:p14="http://schemas.microsoft.com/office/powerpoint/2010/main" val="1671469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94AF2ED-B512-4B48-94BD-F830C907F77A}"/>
              </a:ext>
            </a:extLst>
          </p:cNvPr>
          <p:cNvSpPr>
            <a:spLocks noGrp="1"/>
          </p:cNvSpPr>
          <p:nvPr>
            <p:ph type="dt" sz="half" idx="10"/>
          </p:nvPr>
        </p:nvSpPr>
        <p:spPr/>
        <p:txBody>
          <a:bodyPr/>
          <a:lstStyle>
            <a:lvl1pPr>
              <a:defRPr/>
            </a:lvl1pPr>
          </a:lstStyle>
          <a:p>
            <a:pPr>
              <a:defRPr/>
            </a:pPr>
            <a:fld id="{5DB47DB7-8B66-43FE-99B9-98C4C891E551}" type="datetime1">
              <a:rPr lang="en-US"/>
              <a:pPr>
                <a:defRPr/>
              </a:pPr>
              <a:t>12/16/2020</a:t>
            </a:fld>
            <a:endParaRPr lang="en-US" dirty="0"/>
          </a:p>
        </p:txBody>
      </p:sp>
      <p:sp>
        <p:nvSpPr>
          <p:cNvPr id="6" name="Footer Placeholder 4">
            <a:extLst>
              <a:ext uri="{FF2B5EF4-FFF2-40B4-BE49-F238E27FC236}">
                <a16:creationId xmlns:a16="http://schemas.microsoft.com/office/drawing/2014/main" id="{6252FF79-1E92-4CC0-847E-99751F24AC6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2C3A870-1CE6-4EBF-8F56-EEC9F3E9CFD5}"/>
              </a:ext>
            </a:extLst>
          </p:cNvPr>
          <p:cNvSpPr>
            <a:spLocks noGrp="1"/>
          </p:cNvSpPr>
          <p:nvPr>
            <p:ph type="sldNum" sz="quarter" idx="12"/>
          </p:nvPr>
        </p:nvSpPr>
        <p:spPr/>
        <p:txBody>
          <a:bodyPr/>
          <a:lstStyle>
            <a:lvl1pPr>
              <a:defRPr/>
            </a:lvl1pPr>
          </a:lstStyle>
          <a:p>
            <a:fld id="{D1A0FE8A-8E88-4A08-92BE-5AA3911A3D91}" type="slidenum">
              <a:rPr lang="en-US" altLang="en-US"/>
              <a:pPr/>
              <a:t>‹#›</a:t>
            </a:fld>
            <a:endParaRPr lang="en-US" altLang="en-US" dirty="0"/>
          </a:p>
        </p:txBody>
      </p:sp>
    </p:spTree>
    <p:extLst>
      <p:ext uri="{BB962C8B-B14F-4D97-AF65-F5344CB8AC3E}">
        <p14:creationId xmlns:p14="http://schemas.microsoft.com/office/powerpoint/2010/main" val="3645954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90727-21C3-4CEE-AB00-7259899FE164}"/>
              </a:ext>
            </a:extLst>
          </p:cNvPr>
          <p:cNvSpPr>
            <a:spLocks noGrp="1"/>
          </p:cNvSpPr>
          <p:nvPr>
            <p:ph type="dt" sz="half" idx="10"/>
          </p:nvPr>
        </p:nvSpPr>
        <p:spPr/>
        <p:txBody>
          <a:bodyPr/>
          <a:lstStyle>
            <a:lvl1pPr>
              <a:defRPr/>
            </a:lvl1pPr>
          </a:lstStyle>
          <a:p>
            <a:pPr>
              <a:defRPr/>
            </a:pPr>
            <a:fld id="{2B1D894B-30B5-4C04-8E57-3AE02CDB718C}" type="datetime1">
              <a:rPr lang="en-US"/>
              <a:pPr>
                <a:defRPr/>
              </a:pPr>
              <a:t>12/16/2020</a:t>
            </a:fld>
            <a:endParaRPr lang="en-US" dirty="0"/>
          </a:p>
        </p:txBody>
      </p:sp>
      <p:sp>
        <p:nvSpPr>
          <p:cNvPr id="5" name="Footer Placeholder 4">
            <a:extLst>
              <a:ext uri="{FF2B5EF4-FFF2-40B4-BE49-F238E27FC236}">
                <a16:creationId xmlns:a16="http://schemas.microsoft.com/office/drawing/2014/main" id="{9588A391-96FF-418B-9383-CE723CAC6C2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ACE26CF-FCAA-4191-8862-73A42D7EE128}"/>
              </a:ext>
            </a:extLst>
          </p:cNvPr>
          <p:cNvSpPr>
            <a:spLocks noGrp="1"/>
          </p:cNvSpPr>
          <p:nvPr>
            <p:ph type="sldNum" sz="quarter" idx="12"/>
          </p:nvPr>
        </p:nvSpPr>
        <p:spPr/>
        <p:txBody>
          <a:bodyPr/>
          <a:lstStyle>
            <a:lvl1pPr>
              <a:defRPr/>
            </a:lvl1pPr>
          </a:lstStyle>
          <a:p>
            <a:fld id="{3476F90E-A4C9-46D3-B2CB-39A88E33984C}" type="slidenum">
              <a:rPr lang="en-US" altLang="en-US"/>
              <a:pPr/>
              <a:t>‹#›</a:t>
            </a:fld>
            <a:endParaRPr lang="en-US" altLang="en-US" dirty="0"/>
          </a:p>
        </p:txBody>
      </p:sp>
    </p:spTree>
    <p:extLst>
      <p:ext uri="{BB962C8B-B14F-4D97-AF65-F5344CB8AC3E}">
        <p14:creationId xmlns:p14="http://schemas.microsoft.com/office/powerpoint/2010/main" val="26965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50445-1319-4DFA-B0AD-860EBD4C4F14}"/>
              </a:ext>
            </a:extLst>
          </p:cNvPr>
          <p:cNvSpPr>
            <a:spLocks noGrp="1"/>
          </p:cNvSpPr>
          <p:nvPr>
            <p:ph type="dt" sz="half" idx="10"/>
          </p:nvPr>
        </p:nvSpPr>
        <p:spPr/>
        <p:txBody>
          <a:bodyPr/>
          <a:lstStyle>
            <a:lvl1pPr>
              <a:defRPr/>
            </a:lvl1pPr>
          </a:lstStyle>
          <a:p>
            <a:pPr>
              <a:defRPr/>
            </a:pPr>
            <a:fld id="{FF4EBB4A-C7F2-4846-B2BC-7BC5D4939E50}" type="datetime1">
              <a:rPr lang="en-US"/>
              <a:pPr>
                <a:defRPr/>
              </a:pPr>
              <a:t>12/16/2020</a:t>
            </a:fld>
            <a:endParaRPr lang="en-US" dirty="0"/>
          </a:p>
        </p:txBody>
      </p:sp>
      <p:sp>
        <p:nvSpPr>
          <p:cNvPr id="5" name="Footer Placeholder 4">
            <a:extLst>
              <a:ext uri="{FF2B5EF4-FFF2-40B4-BE49-F238E27FC236}">
                <a16:creationId xmlns:a16="http://schemas.microsoft.com/office/drawing/2014/main" id="{DC9C37A7-BE6E-46FA-903D-F56A299EF68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679926C-1927-4B22-84CF-D76FC12BE4FC}"/>
              </a:ext>
            </a:extLst>
          </p:cNvPr>
          <p:cNvSpPr>
            <a:spLocks noGrp="1"/>
          </p:cNvSpPr>
          <p:nvPr>
            <p:ph type="sldNum" sz="quarter" idx="12"/>
          </p:nvPr>
        </p:nvSpPr>
        <p:spPr/>
        <p:txBody>
          <a:bodyPr/>
          <a:lstStyle>
            <a:lvl1pPr>
              <a:defRPr/>
            </a:lvl1pPr>
          </a:lstStyle>
          <a:p>
            <a:fld id="{6B907A0A-7C78-413C-9153-04202C3E9809}" type="slidenum">
              <a:rPr lang="en-US" altLang="en-US"/>
              <a:pPr/>
              <a:t>‹#›</a:t>
            </a:fld>
            <a:endParaRPr lang="en-US" altLang="en-US" dirty="0"/>
          </a:p>
        </p:txBody>
      </p:sp>
    </p:spTree>
    <p:extLst>
      <p:ext uri="{BB962C8B-B14F-4D97-AF65-F5344CB8AC3E}">
        <p14:creationId xmlns:p14="http://schemas.microsoft.com/office/powerpoint/2010/main" val="1699316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dirty="0"/>
              <a:t>Click icon to add clip art</a:t>
            </a:r>
          </a:p>
        </p:txBody>
      </p:sp>
      <p:sp>
        <p:nvSpPr>
          <p:cNvPr id="5" name="Date Placeholder 4">
            <a:extLst>
              <a:ext uri="{FF2B5EF4-FFF2-40B4-BE49-F238E27FC236}">
                <a16:creationId xmlns:a16="http://schemas.microsoft.com/office/drawing/2014/main" id="{597050AD-4077-4528-B31F-3EEA0C4CD75E}"/>
              </a:ext>
            </a:extLst>
          </p:cNvPr>
          <p:cNvSpPr>
            <a:spLocks noGrp="1" noChangeArrowheads="1"/>
          </p:cNvSpPr>
          <p:nvPr>
            <p:ph type="dt" sz="half" idx="10"/>
          </p:nvPr>
        </p:nvSpPr>
        <p:spPr/>
        <p:txBody>
          <a:bodyPr/>
          <a:lstStyle>
            <a:lvl1pPr>
              <a:defRPr/>
            </a:lvl1pPr>
          </a:lstStyle>
          <a:p>
            <a:pPr>
              <a:defRPr/>
            </a:pPr>
            <a:fld id="{3418D493-5BF2-4E3C-A870-D57FBC262F61}" type="datetime1">
              <a:rPr lang="en-US"/>
              <a:pPr>
                <a:defRPr/>
              </a:pPr>
              <a:t>12/16/2020</a:t>
            </a:fld>
            <a:endParaRPr lang="en-US" dirty="0"/>
          </a:p>
        </p:txBody>
      </p:sp>
      <p:sp>
        <p:nvSpPr>
          <p:cNvPr id="6" name="Footer Placeholder 5">
            <a:extLst>
              <a:ext uri="{FF2B5EF4-FFF2-40B4-BE49-F238E27FC236}">
                <a16:creationId xmlns:a16="http://schemas.microsoft.com/office/drawing/2014/main" id="{58433E68-7828-4E3E-BB97-B38057AD9996}"/>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0857924E-550F-43AB-8249-254AD4DCA676}"/>
              </a:ext>
            </a:extLst>
          </p:cNvPr>
          <p:cNvSpPr>
            <a:spLocks noGrp="1" noChangeArrowheads="1"/>
          </p:cNvSpPr>
          <p:nvPr>
            <p:ph type="sldNum" sz="quarter" idx="12"/>
          </p:nvPr>
        </p:nvSpPr>
        <p:spPr/>
        <p:txBody>
          <a:bodyPr/>
          <a:lstStyle>
            <a:lvl1pPr>
              <a:defRPr/>
            </a:lvl1pPr>
          </a:lstStyle>
          <a:p>
            <a:fld id="{3863F105-368E-4633-91A8-1BCCC648BDC8}" type="slidenum">
              <a:rPr lang="en-US" altLang="en-US"/>
              <a:pPr/>
              <a:t>‹#›</a:t>
            </a:fld>
            <a:endParaRPr lang="en-US" altLang="en-US" dirty="0"/>
          </a:p>
        </p:txBody>
      </p:sp>
    </p:spTree>
    <p:extLst>
      <p:ext uri="{BB962C8B-B14F-4D97-AF65-F5344CB8AC3E}">
        <p14:creationId xmlns:p14="http://schemas.microsoft.com/office/powerpoint/2010/main" val="415425138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0EF0BDF-F70B-4F2E-810F-9571371CCACD}"/>
              </a:ext>
            </a:extLst>
          </p:cNvPr>
          <p:cNvSpPr>
            <a:spLocks noGrp="1"/>
          </p:cNvSpPr>
          <p:nvPr>
            <p:ph type="dt" sz="half" idx="10"/>
          </p:nvPr>
        </p:nvSpPr>
        <p:spPr/>
        <p:txBody>
          <a:bodyPr/>
          <a:lstStyle>
            <a:lvl1pPr>
              <a:defRPr/>
            </a:lvl1pPr>
          </a:lstStyle>
          <a:p>
            <a:pPr>
              <a:defRPr/>
            </a:pPr>
            <a:fld id="{CA14C526-09EC-45C4-B6D8-DF9841704D5F}" type="datetime1">
              <a:rPr lang="en-US"/>
              <a:pPr>
                <a:defRPr/>
              </a:pPr>
              <a:t>12/16/2020</a:t>
            </a:fld>
            <a:endParaRPr lang="en-US" dirty="0"/>
          </a:p>
        </p:txBody>
      </p:sp>
      <p:sp>
        <p:nvSpPr>
          <p:cNvPr id="5" name="Footer Placeholder 4">
            <a:extLst>
              <a:ext uri="{FF2B5EF4-FFF2-40B4-BE49-F238E27FC236}">
                <a16:creationId xmlns:a16="http://schemas.microsoft.com/office/drawing/2014/main" id="{01F664EA-0871-4702-BA98-44C5D522DB6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9D93830-FD08-44D3-A717-E9AE5C7E90B2}"/>
              </a:ext>
            </a:extLst>
          </p:cNvPr>
          <p:cNvSpPr>
            <a:spLocks noGrp="1"/>
          </p:cNvSpPr>
          <p:nvPr>
            <p:ph type="sldNum" sz="quarter" idx="12"/>
          </p:nvPr>
        </p:nvSpPr>
        <p:spPr/>
        <p:txBody>
          <a:bodyPr/>
          <a:lstStyle>
            <a:lvl1pPr>
              <a:defRPr/>
            </a:lvl1pPr>
          </a:lstStyle>
          <a:p>
            <a:fld id="{4C8802DB-AFEA-49E7-937A-9407E05D0850}" type="slidenum">
              <a:rPr lang="en-US" altLang="en-US"/>
              <a:pPr/>
              <a:t>‹#›</a:t>
            </a:fld>
            <a:endParaRPr lang="en-US" altLang="en-US" dirty="0"/>
          </a:p>
        </p:txBody>
      </p:sp>
    </p:spTree>
    <p:extLst>
      <p:ext uri="{BB962C8B-B14F-4D97-AF65-F5344CB8AC3E}">
        <p14:creationId xmlns:p14="http://schemas.microsoft.com/office/powerpoint/2010/main" val="3439270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78A38-BC62-46C4-98B1-BB87C6ECEE09}"/>
              </a:ext>
            </a:extLst>
          </p:cNvPr>
          <p:cNvSpPr>
            <a:spLocks noGrp="1"/>
          </p:cNvSpPr>
          <p:nvPr>
            <p:ph type="dt" sz="half" idx="10"/>
          </p:nvPr>
        </p:nvSpPr>
        <p:spPr/>
        <p:txBody>
          <a:bodyPr/>
          <a:lstStyle>
            <a:lvl1pPr>
              <a:defRPr/>
            </a:lvl1pPr>
          </a:lstStyle>
          <a:p>
            <a:pPr>
              <a:defRPr/>
            </a:pPr>
            <a:fld id="{483EB4A1-D981-4CA4-B981-1A2F60B60D14}" type="datetime1">
              <a:rPr lang="en-US"/>
              <a:pPr>
                <a:defRPr/>
              </a:pPr>
              <a:t>12/16/2020</a:t>
            </a:fld>
            <a:endParaRPr lang="en-US" dirty="0"/>
          </a:p>
        </p:txBody>
      </p:sp>
      <p:sp>
        <p:nvSpPr>
          <p:cNvPr id="5" name="Footer Placeholder 4">
            <a:extLst>
              <a:ext uri="{FF2B5EF4-FFF2-40B4-BE49-F238E27FC236}">
                <a16:creationId xmlns:a16="http://schemas.microsoft.com/office/drawing/2014/main" id="{BE445655-735E-4DBC-8BC2-62F56A83F30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F971CE7-5388-40BE-921D-77D8C32F0D1B}"/>
              </a:ext>
            </a:extLst>
          </p:cNvPr>
          <p:cNvSpPr>
            <a:spLocks noGrp="1"/>
          </p:cNvSpPr>
          <p:nvPr>
            <p:ph type="sldNum" sz="quarter" idx="12"/>
          </p:nvPr>
        </p:nvSpPr>
        <p:spPr/>
        <p:txBody>
          <a:bodyPr/>
          <a:lstStyle>
            <a:lvl1pPr>
              <a:defRPr/>
            </a:lvl1pPr>
          </a:lstStyle>
          <a:p>
            <a:fld id="{5033E5AA-2639-4663-ABBA-F899045F0B73}" type="slidenum">
              <a:rPr lang="en-US" altLang="en-US"/>
              <a:pPr/>
              <a:t>‹#›</a:t>
            </a:fld>
            <a:endParaRPr lang="en-US" altLang="en-US" dirty="0"/>
          </a:p>
        </p:txBody>
      </p:sp>
    </p:spTree>
    <p:extLst>
      <p:ext uri="{BB962C8B-B14F-4D97-AF65-F5344CB8AC3E}">
        <p14:creationId xmlns:p14="http://schemas.microsoft.com/office/powerpoint/2010/main" val="2145698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722790-1959-4715-B05E-FF40848E8253}"/>
              </a:ext>
            </a:extLst>
          </p:cNvPr>
          <p:cNvSpPr>
            <a:spLocks noGrp="1"/>
          </p:cNvSpPr>
          <p:nvPr>
            <p:ph type="dt" sz="half" idx="10"/>
          </p:nvPr>
        </p:nvSpPr>
        <p:spPr/>
        <p:txBody>
          <a:bodyPr/>
          <a:lstStyle>
            <a:lvl1pPr>
              <a:defRPr/>
            </a:lvl1pPr>
          </a:lstStyle>
          <a:p>
            <a:pPr>
              <a:defRPr/>
            </a:pPr>
            <a:fld id="{4AEEEF44-95C4-4577-BCCF-5F0DFF678041}" type="datetime1">
              <a:rPr lang="en-US"/>
              <a:pPr>
                <a:defRPr/>
              </a:pPr>
              <a:t>12/16/2020</a:t>
            </a:fld>
            <a:endParaRPr lang="en-US" dirty="0"/>
          </a:p>
        </p:txBody>
      </p:sp>
      <p:sp>
        <p:nvSpPr>
          <p:cNvPr id="5" name="Footer Placeholder 4">
            <a:extLst>
              <a:ext uri="{FF2B5EF4-FFF2-40B4-BE49-F238E27FC236}">
                <a16:creationId xmlns:a16="http://schemas.microsoft.com/office/drawing/2014/main" id="{47398CD6-A004-448A-AA6E-4811C7C8116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4F71006-C6B3-4EA1-8B7B-74F229ED8544}"/>
              </a:ext>
            </a:extLst>
          </p:cNvPr>
          <p:cNvSpPr>
            <a:spLocks noGrp="1"/>
          </p:cNvSpPr>
          <p:nvPr>
            <p:ph type="sldNum" sz="quarter" idx="12"/>
          </p:nvPr>
        </p:nvSpPr>
        <p:spPr/>
        <p:txBody>
          <a:bodyPr/>
          <a:lstStyle>
            <a:lvl1pPr>
              <a:defRPr/>
            </a:lvl1pPr>
          </a:lstStyle>
          <a:p>
            <a:fld id="{F9DC2251-B352-4481-821A-E83AEE30BBD3}" type="slidenum">
              <a:rPr lang="en-US" altLang="en-US"/>
              <a:pPr/>
              <a:t>‹#›</a:t>
            </a:fld>
            <a:endParaRPr lang="en-US" altLang="en-US" dirty="0"/>
          </a:p>
        </p:txBody>
      </p:sp>
    </p:spTree>
    <p:extLst>
      <p:ext uri="{BB962C8B-B14F-4D97-AF65-F5344CB8AC3E}">
        <p14:creationId xmlns:p14="http://schemas.microsoft.com/office/powerpoint/2010/main" val="502428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746027D-95AA-4EE0-9F5C-F7D760EAD6BA}"/>
              </a:ext>
            </a:extLst>
          </p:cNvPr>
          <p:cNvSpPr>
            <a:spLocks noGrp="1"/>
          </p:cNvSpPr>
          <p:nvPr>
            <p:ph type="dt" sz="half" idx="10"/>
          </p:nvPr>
        </p:nvSpPr>
        <p:spPr/>
        <p:txBody>
          <a:bodyPr/>
          <a:lstStyle>
            <a:lvl1pPr>
              <a:defRPr/>
            </a:lvl1pPr>
          </a:lstStyle>
          <a:p>
            <a:pPr>
              <a:defRPr/>
            </a:pPr>
            <a:fld id="{E91914D7-2AE9-40B3-A071-31B41A4692EE}" type="datetime1">
              <a:rPr lang="en-US"/>
              <a:pPr>
                <a:defRPr/>
              </a:pPr>
              <a:t>12/16/2020</a:t>
            </a:fld>
            <a:endParaRPr lang="en-US" dirty="0"/>
          </a:p>
        </p:txBody>
      </p:sp>
      <p:sp>
        <p:nvSpPr>
          <p:cNvPr id="6" name="Footer Placeholder 4">
            <a:extLst>
              <a:ext uri="{FF2B5EF4-FFF2-40B4-BE49-F238E27FC236}">
                <a16:creationId xmlns:a16="http://schemas.microsoft.com/office/drawing/2014/main" id="{C4A9C120-0588-4313-A761-8A0E7EC8DA3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C6A6527-B846-48BD-8D79-C60E22096940}"/>
              </a:ext>
            </a:extLst>
          </p:cNvPr>
          <p:cNvSpPr>
            <a:spLocks noGrp="1"/>
          </p:cNvSpPr>
          <p:nvPr>
            <p:ph type="sldNum" sz="quarter" idx="12"/>
          </p:nvPr>
        </p:nvSpPr>
        <p:spPr/>
        <p:txBody>
          <a:bodyPr/>
          <a:lstStyle>
            <a:lvl1pPr>
              <a:defRPr/>
            </a:lvl1pPr>
          </a:lstStyle>
          <a:p>
            <a:fld id="{0F5ABEE8-2410-43E7-B607-1BBC45EE2EBA}" type="slidenum">
              <a:rPr lang="en-US" altLang="en-US"/>
              <a:pPr/>
              <a:t>‹#›</a:t>
            </a:fld>
            <a:endParaRPr lang="en-US" altLang="en-US" dirty="0"/>
          </a:p>
        </p:txBody>
      </p:sp>
    </p:spTree>
    <p:extLst>
      <p:ext uri="{BB962C8B-B14F-4D97-AF65-F5344CB8AC3E}">
        <p14:creationId xmlns:p14="http://schemas.microsoft.com/office/powerpoint/2010/main" val="1150824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3F7CF92-877E-4E6A-A62F-E378E5D82D7C}"/>
              </a:ext>
            </a:extLst>
          </p:cNvPr>
          <p:cNvSpPr>
            <a:spLocks noGrp="1"/>
          </p:cNvSpPr>
          <p:nvPr>
            <p:ph type="dt" sz="half" idx="10"/>
          </p:nvPr>
        </p:nvSpPr>
        <p:spPr/>
        <p:txBody>
          <a:bodyPr/>
          <a:lstStyle>
            <a:lvl1pPr>
              <a:defRPr/>
            </a:lvl1pPr>
          </a:lstStyle>
          <a:p>
            <a:pPr>
              <a:defRPr/>
            </a:pPr>
            <a:fld id="{4919E7EF-50F1-4DE8-B86D-9F4F64C6E093}" type="datetime1">
              <a:rPr lang="en-US"/>
              <a:pPr>
                <a:defRPr/>
              </a:pPr>
              <a:t>12/16/2020</a:t>
            </a:fld>
            <a:endParaRPr lang="en-US" dirty="0"/>
          </a:p>
        </p:txBody>
      </p:sp>
      <p:sp>
        <p:nvSpPr>
          <p:cNvPr id="8" name="Footer Placeholder 4">
            <a:extLst>
              <a:ext uri="{FF2B5EF4-FFF2-40B4-BE49-F238E27FC236}">
                <a16:creationId xmlns:a16="http://schemas.microsoft.com/office/drawing/2014/main" id="{B2D8A348-3AFF-48CB-B05B-1C7830C08B3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3550025-0DB2-40FD-8138-D3D078DA7833}"/>
              </a:ext>
            </a:extLst>
          </p:cNvPr>
          <p:cNvSpPr>
            <a:spLocks noGrp="1"/>
          </p:cNvSpPr>
          <p:nvPr>
            <p:ph type="sldNum" sz="quarter" idx="12"/>
          </p:nvPr>
        </p:nvSpPr>
        <p:spPr/>
        <p:txBody>
          <a:bodyPr/>
          <a:lstStyle>
            <a:lvl1pPr>
              <a:defRPr/>
            </a:lvl1pPr>
          </a:lstStyle>
          <a:p>
            <a:fld id="{42BCB066-1E0D-4AEC-B37A-DF10D8B41271}" type="slidenum">
              <a:rPr lang="en-US" altLang="en-US"/>
              <a:pPr/>
              <a:t>‹#›</a:t>
            </a:fld>
            <a:endParaRPr lang="en-US" altLang="en-US" dirty="0"/>
          </a:p>
        </p:txBody>
      </p:sp>
    </p:spTree>
    <p:extLst>
      <p:ext uri="{BB962C8B-B14F-4D97-AF65-F5344CB8AC3E}">
        <p14:creationId xmlns:p14="http://schemas.microsoft.com/office/powerpoint/2010/main" val="408304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D09E5AB-EC8F-42A2-B16F-267A6E31A878}"/>
              </a:ext>
            </a:extLst>
          </p:cNvPr>
          <p:cNvSpPr>
            <a:spLocks noGrp="1"/>
          </p:cNvSpPr>
          <p:nvPr>
            <p:ph type="dt" sz="half" idx="10"/>
          </p:nvPr>
        </p:nvSpPr>
        <p:spPr/>
        <p:txBody>
          <a:bodyPr/>
          <a:lstStyle>
            <a:lvl1pPr>
              <a:defRPr/>
            </a:lvl1pPr>
          </a:lstStyle>
          <a:p>
            <a:pPr>
              <a:defRPr/>
            </a:pPr>
            <a:fld id="{295AAFBC-8DDC-4D37-B34D-C76B69C1BC56}" type="datetime1">
              <a:rPr lang="en-US"/>
              <a:pPr>
                <a:defRPr/>
              </a:pPr>
              <a:t>12/16/2020</a:t>
            </a:fld>
            <a:endParaRPr lang="en-US" dirty="0"/>
          </a:p>
        </p:txBody>
      </p:sp>
      <p:sp>
        <p:nvSpPr>
          <p:cNvPr id="6" name="Footer Placeholder 4">
            <a:extLst>
              <a:ext uri="{FF2B5EF4-FFF2-40B4-BE49-F238E27FC236}">
                <a16:creationId xmlns:a16="http://schemas.microsoft.com/office/drawing/2014/main" id="{3264F613-413C-4970-BBCF-A8D9EE0F582F}"/>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D2C9581-D867-4B85-9265-F4651F83AEE3}"/>
              </a:ext>
            </a:extLst>
          </p:cNvPr>
          <p:cNvSpPr>
            <a:spLocks noGrp="1"/>
          </p:cNvSpPr>
          <p:nvPr>
            <p:ph type="sldNum" sz="quarter" idx="12"/>
          </p:nvPr>
        </p:nvSpPr>
        <p:spPr/>
        <p:txBody>
          <a:bodyPr/>
          <a:lstStyle>
            <a:lvl1pPr>
              <a:defRPr/>
            </a:lvl1pPr>
          </a:lstStyle>
          <a:p>
            <a:fld id="{F2307C15-5794-4FA3-BDFE-D45F13FF62C4}" type="slidenum">
              <a:rPr lang="en-US" altLang="en-US"/>
              <a:pPr/>
              <a:t>‹#›</a:t>
            </a:fld>
            <a:endParaRPr lang="en-US" altLang="en-US" dirty="0"/>
          </a:p>
        </p:txBody>
      </p:sp>
    </p:spTree>
    <p:extLst>
      <p:ext uri="{BB962C8B-B14F-4D97-AF65-F5344CB8AC3E}">
        <p14:creationId xmlns:p14="http://schemas.microsoft.com/office/powerpoint/2010/main" val="1980726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B18CF9F-88B6-4C19-9B4E-0633F82F97C7}"/>
              </a:ext>
            </a:extLst>
          </p:cNvPr>
          <p:cNvSpPr>
            <a:spLocks noGrp="1"/>
          </p:cNvSpPr>
          <p:nvPr>
            <p:ph type="dt" sz="half" idx="10"/>
          </p:nvPr>
        </p:nvSpPr>
        <p:spPr/>
        <p:txBody>
          <a:bodyPr/>
          <a:lstStyle>
            <a:lvl1pPr>
              <a:defRPr/>
            </a:lvl1pPr>
          </a:lstStyle>
          <a:p>
            <a:pPr>
              <a:defRPr/>
            </a:pPr>
            <a:fld id="{B6FDD402-6039-4F42-8768-2192423E6228}" type="datetime1">
              <a:rPr lang="en-US"/>
              <a:pPr>
                <a:defRPr/>
              </a:pPr>
              <a:t>12/16/2020</a:t>
            </a:fld>
            <a:endParaRPr lang="en-US" dirty="0"/>
          </a:p>
        </p:txBody>
      </p:sp>
      <p:sp>
        <p:nvSpPr>
          <p:cNvPr id="4" name="Footer Placeholder 4">
            <a:extLst>
              <a:ext uri="{FF2B5EF4-FFF2-40B4-BE49-F238E27FC236}">
                <a16:creationId xmlns:a16="http://schemas.microsoft.com/office/drawing/2014/main" id="{97F6962B-DB7D-4345-91D2-D6BD34C47C65}"/>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D41EA533-77E1-438B-9E55-B7CB0C7D83F7}"/>
              </a:ext>
            </a:extLst>
          </p:cNvPr>
          <p:cNvSpPr>
            <a:spLocks noGrp="1"/>
          </p:cNvSpPr>
          <p:nvPr>
            <p:ph type="sldNum" sz="quarter" idx="12"/>
          </p:nvPr>
        </p:nvSpPr>
        <p:spPr/>
        <p:txBody>
          <a:bodyPr/>
          <a:lstStyle>
            <a:lvl1pPr>
              <a:defRPr/>
            </a:lvl1pPr>
          </a:lstStyle>
          <a:p>
            <a:fld id="{8C87E0AA-708D-47EE-828F-93B0686FFFA8}" type="slidenum">
              <a:rPr lang="en-US" altLang="en-US"/>
              <a:pPr/>
              <a:t>‹#›</a:t>
            </a:fld>
            <a:endParaRPr lang="en-US" altLang="en-US" dirty="0"/>
          </a:p>
        </p:txBody>
      </p:sp>
    </p:spTree>
    <p:extLst>
      <p:ext uri="{BB962C8B-B14F-4D97-AF65-F5344CB8AC3E}">
        <p14:creationId xmlns:p14="http://schemas.microsoft.com/office/powerpoint/2010/main" val="55260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09918EF-D1A4-41F5-9F65-E4AB1E58E09D}"/>
              </a:ext>
            </a:extLst>
          </p:cNvPr>
          <p:cNvSpPr>
            <a:spLocks noGrp="1"/>
          </p:cNvSpPr>
          <p:nvPr>
            <p:ph type="dt" sz="half" idx="10"/>
          </p:nvPr>
        </p:nvSpPr>
        <p:spPr/>
        <p:txBody>
          <a:bodyPr/>
          <a:lstStyle>
            <a:lvl1pPr>
              <a:defRPr/>
            </a:lvl1pPr>
          </a:lstStyle>
          <a:p>
            <a:pPr>
              <a:defRPr/>
            </a:pPr>
            <a:fld id="{B045F314-DF53-4D27-AF99-E28FFCF5D682}" type="datetime1">
              <a:rPr lang="en-US"/>
              <a:pPr>
                <a:defRPr/>
              </a:pPr>
              <a:t>12/16/2020</a:t>
            </a:fld>
            <a:endParaRPr lang="en-US" dirty="0"/>
          </a:p>
        </p:txBody>
      </p:sp>
      <p:sp>
        <p:nvSpPr>
          <p:cNvPr id="3" name="Footer Placeholder 4">
            <a:extLst>
              <a:ext uri="{FF2B5EF4-FFF2-40B4-BE49-F238E27FC236}">
                <a16:creationId xmlns:a16="http://schemas.microsoft.com/office/drawing/2014/main" id="{CF360F95-CC98-492E-B570-EF6ED57DF830}"/>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EAF62CCB-DD49-4C58-B742-F35BA80CEC89}"/>
              </a:ext>
            </a:extLst>
          </p:cNvPr>
          <p:cNvSpPr>
            <a:spLocks noGrp="1"/>
          </p:cNvSpPr>
          <p:nvPr>
            <p:ph type="sldNum" sz="quarter" idx="12"/>
          </p:nvPr>
        </p:nvSpPr>
        <p:spPr/>
        <p:txBody>
          <a:bodyPr/>
          <a:lstStyle>
            <a:lvl1pPr>
              <a:defRPr/>
            </a:lvl1pPr>
          </a:lstStyle>
          <a:p>
            <a:fld id="{B42217DB-58DA-4B37-8240-9AE6B7F51804}" type="slidenum">
              <a:rPr lang="en-US" altLang="en-US"/>
              <a:pPr/>
              <a:t>‹#›</a:t>
            </a:fld>
            <a:endParaRPr lang="en-US" altLang="en-US" dirty="0"/>
          </a:p>
        </p:txBody>
      </p:sp>
    </p:spTree>
    <p:extLst>
      <p:ext uri="{BB962C8B-B14F-4D97-AF65-F5344CB8AC3E}">
        <p14:creationId xmlns:p14="http://schemas.microsoft.com/office/powerpoint/2010/main" val="4021810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0091DBB-797B-436F-8239-EB9736E4E8B6}"/>
              </a:ext>
            </a:extLst>
          </p:cNvPr>
          <p:cNvSpPr>
            <a:spLocks noGrp="1"/>
          </p:cNvSpPr>
          <p:nvPr>
            <p:ph type="dt" sz="half" idx="10"/>
          </p:nvPr>
        </p:nvSpPr>
        <p:spPr/>
        <p:txBody>
          <a:bodyPr/>
          <a:lstStyle>
            <a:lvl1pPr>
              <a:defRPr/>
            </a:lvl1pPr>
          </a:lstStyle>
          <a:p>
            <a:pPr>
              <a:defRPr/>
            </a:pPr>
            <a:fld id="{09FC2DB3-FE0B-4283-9302-CAE2B1AB031C}" type="datetime1">
              <a:rPr lang="en-US"/>
              <a:pPr>
                <a:defRPr/>
              </a:pPr>
              <a:t>12/16/2020</a:t>
            </a:fld>
            <a:endParaRPr lang="en-US" dirty="0"/>
          </a:p>
        </p:txBody>
      </p:sp>
      <p:sp>
        <p:nvSpPr>
          <p:cNvPr id="6" name="Footer Placeholder 4">
            <a:extLst>
              <a:ext uri="{FF2B5EF4-FFF2-40B4-BE49-F238E27FC236}">
                <a16:creationId xmlns:a16="http://schemas.microsoft.com/office/drawing/2014/main" id="{6119EC7E-78E4-4293-821C-E42EF919462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B8E931A-1D15-48EF-9857-E4049DC20592}"/>
              </a:ext>
            </a:extLst>
          </p:cNvPr>
          <p:cNvSpPr>
            <a:spLocks noGrp="1"/>
          </p:cNvSpPr>
          <p:nvPr>
            <p:ph type="sldNum" sz="quarter" idx="12"/>
          </p:nvPr>
        </p:nvSpPr>
        <p:spPr/>
        <p:txBody>
          <a:bodyPr/>
          <a:lstStyle>
            <a:lvl1pPr>
              <a:defRPr/>
            </a:lvl1pPr>
          </a:lstStyle>
          <a:p>
            <a:fld id="{26F03BE2-904A-4EC5-AD69-12855CAE69B7}" type="slidenum">
              <a:rPr lang="en-US" altLang="en-US"/>
              <a:pPr/>
              <a:t>‹#›</a:t>
            </a:fld>
            <a:endParaRPr lang="en-US" altLang="en-US" dirty="0"/>
          </a:p>
        </p:txBody>
      </p:sp>
    </p:spTree>
    <p:extLst>
      <p:ext uri="{BB962C8B-B14F-4D97-AF65-F5344CB8AC3E}">
        <p14:creationId xmlns:p14="http://schemas.microsoft.com/office/powerpoint/2010/main" val="3642633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38AAE37-5695-4DFD-856C-E5D1A2A3B5FE}"/>
              </a:ext>
            </a:extLst>
          </p:cNvPr>
          <p:cNvSpPr>
            <a:spLocks noGrp="1"/>
          </p:cNvSpPr>
          <p:nvPr>
            <p:ph type="dt" sz="half" idx="10"/>
          </p:nvPr>
        </p:nvSpPr>
        <p:spPr/>
        <p:txBody>
          <a:bodyPr/>
          <a:lstStyle>
            <a:lvl1pPr>
              <a:defRPr/>
            </a:lvl1pPr>
          </a:lstStyle>
          <a:p>
            <a:pPr>
              <a:defRPr/>
            </a:pPr>
            <a:fld id="{40377519-8D9C-428E-8016-761DA80AA9AC}" type="datetime1">
              <a:rPr lang="en-US"/>
              <a:pPr>
                <a:defRPr/>
              </a:pPr>
              <a:t>12/16/2020</a:t>
            </a:fld>
            <a:endParaRPr lang="en-US" dirty="0"/>
          </a:p>
        </p:txBody>
      </p:sp>
      <p:sp>
        <p:nvSpPr>
          <p:cNvPr id="6" name="Footer Placeholder 4">
            <a:extLst>
              <a:ext uri="{FF2B5EF4-FFF2-40B4-BE49-F238E27FC236}">
                <a16:creationId xmlns:a16="http://schemas.microsoft.com/office/drawing/2014/main" id="{E92F5BD5-17E8-4EB0-8A46-5094DE079DF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1D21559-A920-4A71-8EA6-C416A3BA9D71}"/>
              </a:ext>
            </a:extLst>
          </p:cNvPr>
          <p:cNvSpPr>
            <a:spLocks noGrp="1"/>
          </p:cNvSpPr>
          <p:nvPr>
            <p:ph type="sldNum" sz="quarter" idx="12"/>
          </p:nvPr>
        </p:nvSpPr>
        <p:spPr/>
        <p:txBody>
          <a:bodyPr/>
          <a:lstStyle>
            <a:lvl1pPr>
              <a:defRPr/>
            </a:lvl1pPr>
          </a:lstStyle>
          <a:p>
            <a:fld id="{160744D9-940B-4119-8F95-E5CA1DEDF8E5}" type="slidenum">
              <a:rPr lang="en-US" altLang="en-US"/>
              <a:pPr/>
              <a:t>‹#›</a:t>
            </a:fld>
            <a:endParaRPr lang="en-US" altLang="en-US" dirty="0"/>
          </a:p>
        </p:txBody>
      </p:sp>
    </p:spTree>
    <p:extLst>
      <p:ext uri="{BB962C8B-B14F-4D97-AF65-F5344CB8AC3E}">
        <p14:creationId xmlns:p14="http://schemas.microsoft.com/office/powerpoint/2010/main" val="2048772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1576F-641A-4C2E-8916-575512E2AF14}"/>
              </a:ext>
            </a:extLst>
          </p:cNvPr>
          <p:cNvSpPr>
            <a:spLocks noGrp="1"/>
          </p:cNvSpPr>
          <p:nvPr>
            <p:ph type="dt" sz="half" idx="10"/>
          </p:nvPr>
        </p:nvSpPr>
        <p:spPr/>
        <p:txBody>
          <a:bodyPr/>
          <a:lstStyle>
            <a:lvl1pPr>
              <a:defRPr/>
            </a:lvl1pPr>
          </a:lstStyle>
          <a:p>
            <a:pPr>
              <a:defRPr/>
            </a:pPr>
            <a:fld id="{A2EBBF57-20FC-47D1-9371-C5AE8B6E6B97}" type="datetime1">
              <a:rPr lang="en-US"/>
              <a:pPr>
                <a:defRPr/>
              </a:pPr>
              <a:t>12/16/2020</a:t>
            </a:fld>
            <a:endParaRPr lang="en-US" dirty="0"/>
          </a:p>
        </p:txBody>
      </p:sp>
      <p:sp>
        <p:nvSpPr>
          <p:cNvPr id="5" name="Footer Placeholder 4">
            <a:extLst>
              <a:ext uri="{FF2B5EF4-FFF2-40B4-BE49-F238E27FC236}">
                <a16:creationId xmlns:a16="http://schemas.microsoft.com/office/drawing/2014/main" id="{D6483CF8-2B59-4ADF-B169-89182F1A215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EE4B20E-21EC-44CE-AE2B-A413E9395346}"/>
              </a:ext>
            </a:extLst>
          </p:cNvPr>
          <p:cNvSpPr>
            <a:spLocks noGrp="1"/>
          </p:cNvSpPr>
          <p:nvPr>
            <p:ph type="sldNum" sz="quarter" idx="12"/>
          </p:nvPr>
        </p:nvSpPr>
        <p:spPr/>
        <p:txBody>
          <a:bodyPr/>
          <a:lstStyle>
            <a:lvl1pPr>
              <a:defRPr/>
            </a:lvl1pPr>
          </a:lstStyle>
          <a:p>
            <a:fld id="{B6C58718-1B68-4F08-A778-086BB50C7252}" type="slidenum">
              <a:rPr lang="en-US" altLang="en-US"/>
              <a:pPr/>
              <a:t>‹#›</a:t>
            </a:fld>
            <a:endParaRPr lang="en-US" altLang="en-US" dirty="0"/>
          </a:p>
        </p:txBody>
      </p:sp>
    </p:spTree>
    <p:extLst>
      <p:ext uri="{BB962C8B-B14F-4D97-AF65-F5344CB8AC3E}">
        <p14:creationId xmlns:p14="http://schemas.microsoft.com/office/powerpoint/2010/main" val="2616264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5355A-5B3F-42DE-8FE4-43FFB64CD6D0}"/>
              </a:ext>
            </a:extLst>
          </p:cNvPr>
          <p:cNvSpPr>
            <a:spLocks noGrp="1"/>
          </p:cNvSpPr>
          <p:nvPr>
            <p:ph type="dt" sz="half" idx="10"/>
          </p:nvPr>
        </p:nvSpPr>
        <p:spPr/>
        <p:txBody>
          <a:bodyPr/>
          <a:lstStyle>
            <a:lvl1pPr>
              <a:defRPr/>
            </a:lvl1pPr>
          </a:lstStyle>
          <a:p>
            <a:pPr>
              <a:defRPr/>
            </a:pPr>
            <a:fld id="{9192359C-BCEC-40F5-96ED-DE1031DB73B1}" type="datetime1">
              <a:rPr lang="en-US"/>
              <a:pPr>
                <a:defRPr/>
              </a:pPr>
              <a:t>12/16/2020</a:t>
            </a:fld>
            <a:endParaRPr lang="en-US" dirty="0"/>
          </a:p>
        </p:txBody>
      </p:sp>
      <p:sp>
        <p:nvSpPr>
          <p:cNvPr id="5" name="Footer Placeholder 4">
            <a:extLst>
              <a:ext uri="{FF2B5EF4-FFF2-40B4-BE49-F238E27FC236}">
                <a16:creationId xmlns:a16="http://schemas.microsoft.com/office/drawing/2014/main" id="{CCBA176C-34F5-4E35-8294-34C862C1502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9BBC27A-C3AE-497B-8977-CACBA63F225B}"/>
              </a:ext>
            </a:extLst>
          </p:cNvPr>
          <p:cNvSpPr>
            <a:spLocks noGrp="1"/>
          </p:cNvSpPr>
          <p:nvPr>
            <p:ph type="sldNum" sz="quarter" idx="12"/>
          </p:nvPr>
        </p:nvSpPr>
        <p:spPr/>
        <p:txBody>
          <a:bodyPr/>
          <a:lstStyle>
            <a:lvl1pPr>
              <a:defRPr/>
            </a:lvl1pPr>
          </a:lstStyle>
          <a:p>
            <a:fld id="{52465E3A-B74E-4863-AE25-AF10E9C5A1C7}" type="slidenum">
              <a:rPr lang="en-US" altLang="en-US"/>
              <a:pPr/>
              <a:t>‹#›</a:t>
            </a:fld>
            <a:endParaRPr lang="en-US" altLang="en-US" dirty="0"/>
          </a:p>
        </p:txBody>
      </p:sp>
    </p:spTree>
    <p:extLst>
      <p:ext uri="{BB962C8B-B14F-4D97-AF65-F5344CB8AC3E}">
        <p14:creationId xmlns:p14="http://schemas.microsoft.com/office/powerpoint/2010/main" val="344050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dirty="0"/>
              <a:t>Click icon to add clip art</a:t>
            </a:r>
          </a:p>
        </p:txBody>
      </p:sp>
      <p:sp>
        <p:nvSpPr>
          <p:cNvPr id="5" name="Date Placeholder 4">
            <a:extLst>
              <a:ext uri="{FF2B5EF4-FFF2-40B4-BE49-F238E27FC236}">
                <a16:creationId xmlns:a16="http://schemas.microsoft.com/office/drawing/2014/main" id="{AEB9B378-FCF2-4E5D-9070-87B213E128A9}"/>
              </a:ext>
            </a:extLst>
          </p:cNvPr>
          <p:cNvSpPr>
            <a:spLocks noGrp="1" noChangeArrowheads="1"/>
          </p:cNvSpPr>
          <p:nvPr>
            <p:ph type="dt" sz="half" idx="10"/>
          </p:nvPr>
        </p:nvSpPr>
        <p:spPr/>
        <p:txBody>
          <a:bodyPr/>
          <a:lstStyle>
            <a:lvl1pPr>
              <a:defRPr/>
            </a:lvl1pPr>
          </a:lstStyle>
          <a:p>
            <a:pPr>
              <a:defRPr/>
            </a:pPr>
            <a:fld id="{5D459995-0792-48B1-AFBC-0BFF545FBE15}" type="datetime1">
              <a:rPr lang="en-US"/>
              <a:pPr>
                <a:defRPr/>
              </a:pPr>
              <a:t>12/16/2020</a:t>
            </a:fld>
            <a:endParaRPr lang="en-US" dirty="0"/>
          </a:p>
        </p:txBody>
      </p:sp>
      <p:sp>
        <p:nvSpPr>
          <p:cNvPr id="6" name="Footer Placeholder 5">
            <a:extLst>
              <a:ext uri="{FF2B5EF4-FFF2-40B4-BE49-F238E27FC236}">
                <a16:creationId xmlns:a16="http://schemas.microsoft.com/office/drawing/2014/main" id="{15DCF6C9-E593-4D57-87AA-4C25E4A7084B}"/>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1990AC6A-2464-4F1D-ACDB-754009A3DD53}"/>
              </a:ext>
            </a:extLst>
          </p:cNvPr>
          <p:cNvSpPr>
            <a:spLocks noGrp="1" noChangeArrowheads="1"/>
          </p:cNvSpPr>
          <p:nvPr>
            <p:ph type="sldNum" sz="quarter" idx="12"/>
          </p:nvPr>
        </p:nvSpPr>
        <p:spPr/>
        <p:txBody>
          <a:bodyPr/>
          <a:lstStyle>
            <a:lvl1pPr>
              <a:defRPr/>
            </a:lvl1pPr>
          </a:lstStyle>
          <a:p>
            <a:fld id="{E6D68AAF-0150-4A77-99B6-656BB2AB2A18}" type="slidenum">
              <a:rPr lang="en-US" altLang="en-US"/>
              <a:pPr/>
              <a:t>‹#›</a:t>
            </a:fld>
            <a:endParaRPr lang="en-US" altLang="en-US" dirty="0"/>
          </a:p>
        </p:txBody>
      </p:sp>
    </p:spTree>
    <p:extLst>
      <p:ext uri="{BB962C8B-B14F-4D97-AF65-F5344CB8AC3E}">
        <p14:creationId xmlns:p14="http://schemas.microsoft.com/office/powerpoint/2010/main" val="418006246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CA70203-7B5B-4917-8A9F-28FAA0C7B738}" type="datetimeFigureOut">
              <a:rPr lang="en-US"/>
              <a:pPr>
                <a:defRPr/>
              </a:pPr>
              <a:t>12/16/2020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192B98-B82A-4786-8958-EDA40FE154C0}" type="slidenum">
              <a:rPr lang="en-US"/>
              <a:pPr>
                <a:defRPr/>
              </a:pPr>
              <a:t>‹#›</a:t>
            </a:fld>
            <a:endParaRPr lang="en-US" dirty="0"/>
          </a:p>
        </p:txBody>
      </p:sp>
    </p:spTree>
    <p:extLst>
      <p:ext uri="{BB962C8B-B14F-4D97-AF65-F5344CB8AC3E}">
        <p14:creationId xmlns:p14="http://schemas.microsoft.com/office/powerpoint/2010/main" val="131234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734D88-1ADF-417F-B600-58ED7A5C9344}" type="datetimeFigureOut">
              <a:rPr lang="en-US"/>
              <a:pPr>
                <a:defRPr/>
              </a:pPr>
              <a:t>12/16/2020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E17ACB-5A6E-4E98-9CCA-0F52AFD7AEF0}" type="slidenum">
              <a:rPr lang="en-US"/>
              <a:pPr>
                <a:defRPr/>
              </a:pPr>
              <a:t>‹#›</a:t>
            </a:fld>
            <a:endParaRPr lang="en-US" dirty="0"/>
          </a:p>
        </p:txBody>
      </p:sp>
    </p:spTree>
    <p:extLst>
      <p:ext uri="{BB962C8B-B14F-4D97-AF65-F5344CB8AC3E}">
        <p14:creationId xmlns:p14="http://schemas.microsoft.com/office/powerpoint/2010/main" val="1715614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EE2BD60-EA47-47B7-B193-32B3091776D4}" type="datetimeFigureOut">
              <a:rPr lang="en-US"/>
              <a:pPr>
                <a:defRPr/>
              </a:pPr>
              <a:t>12/16/2020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965039-366B-4E33-A056-950FAF7FE3B2}" type="slidenum">
              <a:rPr lang="en-US"/>
              <a:pPr>
                <a:defRPr/>
              </a:pPr>
              <a:t>‹#›</a:t>
            </a:fld>
            <a:endParaRPr lang="en-US" dirty="0"/>
          </a:p>
        </p:txBody>
      </p:sp>
    </p:spTree>
    <p:extLst>
      <p:ext uri="{BB962C8B-B14F-4D97-AF65-F5344CB8AC3E}">
        <p14:creationId xmlns:p14="http://schemas.microsoft.com/office/powerpoint/2010/main" val="148310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94A154-DEEE-4475-AE9D-85F2B0B0BC9C}"/>
              </a:ext>
            </a:extLst>
          </p:cNvPr>
          <p:cNvSpPr>
            <a:spLocks noGrp="1"/>
          </p:cNvSpPr>
          <p:nvPr>
            <p:ph type="dt" sz="half" idx="10"/>
          </p:nvPr>
        </p:nvSpPr>
        <p:spPr/>
        <p:txBody>
          <a:bodyPr/>
          <a:lstStyle>
            <a:lvl1pPr>
              <a:defRPr/>
            </a:lvl1pPr>
          </a:lstStyle>
          <a:p>
            <a:pPr>
              <a:defRPr/>
            </a:pPr>
            <a:fld id="{DCC195CB-BF98-49A3-B895-50E2173F0AC4}" type="datetime1">
              <a:rPr lang="en-US"/>
              <a:pPr>
                <a:defRPr/>
              </a:pPr>
              <a:t>12/16/2020</a:t>
            </a:fld>
            <a:endParaRPr lang="en-US" dirty="0"/>
          </a:p>
        </p:txBody>
      </p:sp>
      <p:sp>
        <p:nvSpPr>
          <p:cNvPr id="8" name="Footer Placeholder 4">
            <a:extLst>
              <a:ext uri="{FF2B5EF4-FFF2-40B4-BE49-F238E27FC236}">
                <a16:creationId xmlns:a16="http://schemas.microsoft.com/office/drawing/2014/main" id="{96749829-389B-4668-A732-B93B344C2647}"/>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F9320DF3-5C5E-493F-AFF1-2DAE527CF34C}"/>
              </a:ext>
            </a:extLst>
          </p:cNvPr>
          <p:cNvSpPr>
            <a:spLocks noGrp="1"/>
          </p:cNvSpPr>
          <p:nvPr>
            <p:ph type="sldNum" sz="quarter" idx="12"/>
          </p:nvPr>
        </p:nvSpPr>
        <p:spPr/>
        <p:txBody>
          <a:bodyPr/>
          <a:lstStyle>
            <a:lvl1pPr>
              <a:defRPr/>
            </a:lvl1pPr>
          </a:lstStyle>
          <a:p>
            <a:fld id="{E83E0CC5-E134-4190-B256-3C9E97F19B47}" type="slidenum">
              <a:rPr lang="en-US" altLang="en-US"/>
              <a:pPr/>
              <a:t>‹#›</a:t>
            </a:fld>
            <a:endParaRPr lang="en-US" altLang="en-US" dirty="0"/>
          </a:p>
        </p:txBody>
      </p:sp>
    </p:spTree>
    <p:extLst>
      <p:ext uri="{BB962C8B-B14F-4D97-AF65-F5344CB8AC3E}">
        <p14:creationId xmlns:p14="http://schemas.microsoft.com/office/powerpoint/2010/main" val="2800547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387AC9E-A6CA-4FBF-BD4F-E416341A7CBA}" type="datetimeFigureOut">
              <a:rPr lang="en-US"/>
              <a:pPr>
                <a:defRPr/>
              </a:pPr>
              <a:t>12/16/2020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4A2556-9C7D-43BB-A031-34B43D145228}" type="slidenum">
              <a:rPr lang="en-US"/>
              <a:pPr>
                <a:defRPr/>
              </a:pPr>
              <a:t>‹#›</a:t>
            </a:fld>
            <a:endParaRPr lang="en-US" dirty="0"/>
          </a:p>
        </p:txBody>
      </p:sp>
    </p:spTree>
    <p:extLst>
      <p:ext uri="{BB962C8B-B14F-4D97-AF65-F5344CB8AC3E}">
        <p14:creationId xmlns:p14="http://schemas.microsoft.com/office/powerpoint/2010/main" val="27090094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F19487E-EB40-4778-ACFC-3B80CF637D4A}" type="datetimeFigureOut">
              <a:rPr lang="en-US"/>
              <a:pPr>
                <a:defRPr/>
              </a:pPr>
              <a:t>12/16/2020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2B7449E-49DF-4499-BE91-0A80E2B93BA0}" type="slidenum">
              <a:rPr lang="en-US"/>
              <a:pPr>
                <a:defRPr/>
              </a:pPr>
              <a:t>‹#›</a:t>
            </a:fld>
            <a:endParaRPr lang="en-US" dirty="0"/>
          </a:p>
        </p:txBody>
      </p:sp>
    </p:spTree>
    <p:extLst>
      <p:ext uri="{BB962C8B-B14F-4D97-AF65-F5344CB8AC3E}">
        <p14:creationId xmlns:p14="http://schemas.microsoft.com/office/powerpoint/2010/main" val="17095633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05B3C29-DD0C-4543-881D-F719160F12C9}" type="datetimeFigureOut">
              <a:rPr lang="en-US"/>
              <a:pPr>
                <a:defRPr/>
              </a:pPr>
              <a:t>12/16/2020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820A0C2-6045-4617-BFCC-A50A9AC5D6C6}" type="slidenum">
              <a:rPr lang="en-US"/>
              <a:pPr>
                <a:defRPr/>
              </a:pPr>
              <a:t>‹#›</a:t>
            </a:fld>
            <a:endParaRPr lang="en-US" dirty="0"/>
          </a:p>
        </p:txBody>
      </p:sp>
    </p:spTree>
    <p:extLst>
      <p:ext uri="{BB962C8B-B14F-4D97-AF65-F5344CB8AC3E}">
        <p14:creationId xmlns:p14="http://schemas.microsoft.com/office/powerpoint/2010/main" val="3819125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A72A0C-856F-4D7F-B7D5-C10F95ACE949}" type="datetimeFigureOut">
              <a:rPr lang="en-US"/>
              <a:pPr>
                <a:defRPr/>
              </a:pPr>
              <a:t>12/16/2020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62A8665-2BD0-4C03-8509-0AD6B5EC4E78}" type="slidenum">
              <a:rPr lang="en-US"/>
              <a:pPr>
                <a:defRPr/>
              </a:pPr>
              <a:t>‹#›</a:t>
            </a:fld>
            <a:endParaRPr lang="en-US" dirty="0"/>
          </a:p>
        </p:txBody>
      </p:sp>
    </p:spTree>
    <p:extLst>
      <p:ext uri="{BB962C8B-B14F-4D97-AF65-F5344CB8AC3E}">
        <p14:creationId xmlns:p14="http://schemas.microsoft.com/office/powerpoint/2010/main" val="745917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FEF611F-644E-4596-A25E-41E96619C7BE}" type="datetimeFigureOut">
              <a:rPr lang="en-US"/>
              <a:pPr>
                <a:defRPr/>
              </a:pPr>
              <a:t>12/16/2020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60EC904-8470-4E4C-84F5-C45F1C9199D1}" type="slidenum">
              <a:rPr lang="en-US"/>
              <a:pPr>
                <a:defRPr/>
              </a:pPr>
              <a:t>‹#›</a:t>
            </a:fld>
            <a:endParaRPr lang="en-US" dirty="0"/>
          </a:p>
        </p:txBody>
      </p:sp>
    </p:spTree>
    <p:extLst>
      <p:ext uri="{BB962C8B-B14F-4D97-AF65-F5344CB8AC3E}">
        <p14:creationId xmlns:p14="http://schemas.microsoft.com/office/powerpoint/2010/main" val="1876276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A3261E-0B6E-46AD-8B4A-22B49E3BEA76}" type="datetimeFigureOut">
              <a:rPr lang="en-US"/>
              <a:pPr>
                <a:defRPr/>
              </a:pPr>
              <a:t>12/16/2020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ED2A261-F5EA-4F40-ABA4-930DC486F830}" type="slidenum">
              <a:rPr lang="en-US"/>
              <a:pPr>
                <a:defRPr/>
              </a:pPr>
              <a:t>‹#›</a:t>
            </a:fld>
            <a:endParaRPr lang="en-US" dirty="0"/>
          </a:p>
        </p:txBody>
      </p:sp>
    </p:spTree>
    <p:extLst>
      <p:ext uri="{BB962C8B-B14F-4D97-AF65-F5344CB8AC3E}">
        <p14:creationId xmlns:p14="http://schemas.microsoft.com/office/powerpoint/2010/main" val="38400230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7803A5-A648-4DEC-9AE2-61F78543D686}" type="datetimeFigureOut">
              <a:rPr lang="en-US"/>
              <a:pPr>
                <a:defRPr/>
              </a:pPr>
              <a:t>12/16/2020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DFA0EC-7FF7-4A79-9F89-2D30D54537C6}" type="slidenum">
              <a:rPr lang="en-US"/>
              <a:pPr>
                <a:defRPr/>
              </a:pPr>
              <a:t>‹#›</a:t>
            </a:fld>
            <a:endParaRPr lang="en-US" dirty="0"/>
          </a:p>
        </p:txBody>
      </p:sp>
    </p:spTree>
    <p:extLst>
      <p:ext uri="{BB962C8B-B14F-4D97-AF65-F5344CB8AC3E}">
        <p14:creationId xmlns:p14="http://schemas.microsoft.com/office/powerpoint/2010/main" val="996224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7A0140-E118-4C95-811B-262B75C59275}" type="datetimeFigureOut">
              <a:rPr lang="en-US"/>
              <a:pPr>
                <a:defRPr/>
              </a:pPr>
              <a:t>12/16/2020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F776B9-14B8-4B92-9EE3-5FC994D0E3B8}" type="slidenum">
              <a:rPr lang="en-US"/>
              <a:pPr>
                <a:defRPr/>
              </a:pPr>
              <a:t>‹#›</a:t>
            </a:fld>
            <a:endParaRPr lang="en-US" dirty="0"/>
          </a:p>
        </p:txBody>
      </p:sp>
    </p:spTree>
    <p:extLst>
      <p:ext uri="{BB962C8B-B14F-4D97-AF65-F5344CB8AC3E}">
        <p14:creationId xmlns:p14="http://schemas.microsoft.com/office/powerpoint/2010/main" val="162573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6C03CD5-2DDC-4DA8-9C9C-92EB36E1DE55}"/>
              </a:ext>
            </a:extLst>
          </p:cNvPr>
          <p:cNvSpPr>
            <a:spLocks noGrp="1"/>
          </p:cNvSpPr>
          <p:nvPr>
            <p:ph type="dt" sz="half" idx="10"/>
          </p:nvPr>
        </p:nvSpPr>
        <p:spPr/>
        <p:txBody>
          <a:bodyPr/>
          <a:lstStyle>
            <a:lvl1pPr>
              <a:defRPr/>
            </a:lvl1pPr>
          </a:lstStyle>
          <a:p>
            <a:pPr>
              <a:defRPr/>
            </a:pPr>
            <a:fld id="{07B9B78E-7328-449B-BA02-29166FD0CECC}" type="datetime1">
              <a:rPr lang="en-US"/>
              <a:pPr>
                <a:defRPr/>
              </a:pPr>
              <a:t>12/16/2020</a:t>
            </a:fld>
            <a:endParaRPr lang="en-US" dirty="0"/>
          </a:p>
        </p:txBody>
      </p:sp>
      <p:sp>
        <p:nvSpPr>
          <p:cNvPr id="4" name="Footer Placeholder 4">
            <a:extLst>
              <a:ext uri="{FF2B5EF4-FFF2-40B4-BE49-F238E27FC236}">
                <a16:creationId xmlns:a16="http://schemas.microsoft.com/office/drawing/2014/main" id="{1B3089F7-E43C-4600-834C-C68A18F133AF}"/>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2A20F13F-B94F-4056-B1CE-C06D8B0580AD}"/>
              </a:ext>
            </a:extLst>
          </p:cNvPr>
          <p:cNvSpPr>
            <a:spLocks noGrp="1"/>
          </p:cNvSpPr>
          <p:nvPr>
            <p:ph type="sldNum" sz="quarter" idx="12"/>
          </p:nvPr>
        </p:nvSpPr>
        <p:spPr/>
        <p:txBody>
          <a:bodyPr/>
          <a:lstStyle>
            <a:lvl1pPr>
              <a:defRPr/>
            </a:lvl1pPr>
          </a:lstStyle>
          <a:p>
            <a:fld id="{6BC95C5C-CF7B-450B-8B6E-1B0AF2E1AAAE}" type="slidenum">
              <a:rPr lang="en-US" altLang="en-US"/>
              <a:pPr/>
              <a:t>‹#›</a:t>
            </a:fld>
            <a:endParaRPr lang="en-US" altLang="en-US" dirty="0"/>
          </a:p>
        </p:txBody>
      </p:sp>
    </p:spTree>
    <p:extLst>
      <p:ext uri="{BB962C8B-B14F-4D97-AF65-F5344CB8AC3E}">
        <p14:creationId xmlns:p14="http://schemas.microsoft.com/office/powerpoint/2010/main" val="76037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6163236-B8A3-41EE-BEC6-4E99FDD238AF}"/>
              </a:ext>
            </a:extLst>
          </p:cNvPr>
          <p:cNvSpPr>
            <a:spLocks noGrp="1"/>
          </p:cNvSpPr>
          <p:nvPr>
            <p:ph type="dt" sz="half" idx="10"/>
          </p:nvPr>
        </p:nvSpPr>
        <p:spPr/>
        <p:txBody>
          <a:bodyPr/>
          <a:lstStyle>
            <a:lvl1pPr>
              <a:defRPr/>
            </a:lvl1pPr>
          </a:lstStyle>
          <a:p>
            <a:pPr>
              <a:defRPr/>
            </a:pPr>
            <a:fld id="{A6338BFB-21F9-4C1F-B5C4-0244B567628F}" type="datetime1">
              <a:rPr lang="en-US"/>
              <a:pPr>
                <a:defRPr/>
              </a:pPr>
              <a:t>12/16/2020</a:t>
            </a:fld>
            <a:endParaRPr lang="en-US" dirty="0"/>
          </a:p>
        </p:txBody>
      </p:sp>
      <p:sp>
        <p:nvSpPr>
          <p:cNvPr id="3" name="Footer Placeholder 4">
            <a:extLst>
              <a:ext uri="{FF2B5EF4-FFF2-40B4-BE49-F238E27FC236}">
                <a16:creationId xmlns:a16="http://schemas.microsoft.com/office/drawing/2014/main" id="{22D64B3A-13C3-4699-B90C-FA1F85662AD5}"/>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4F07C7D7-EC3A-4C1F-8151-7CD6055ABE1C}"/>
              </a:ext>
            </a:extLst>
          </p:cNvPr>
          <p:cNvSpPr>
            <a:spLocks noGrp="1"/>
          </p:cNvSpPr>
          <p:nvPr>
            <p:ph type="sldNum" sz="quarter" idx="12"/>
          </p:nvPr>
        </p:nvSpPr>
        <p:spPr/>
        <p:txBody>
          <a:bodyPr/>
          <a:lstStyle>
            <a:lvl1pPr>
              <a:defRPr/>
            </a:lvl1pPr>
          </a:lstStyle>
          <a:p>
            <a:fld id="{05F4A475-0590-4423-B29C-253105386A51}" type="slidenum">
              <a:rPr lang="en-US" altLang="en-US"/>
              <a:pPr/>
              <a:t>‹#›</a:t>
            </a:fld>
            <a:endParaRPr lang="en-US" altLang="en-US" dirty="0"/>
          </a:p>
        </p:txBody>
      </p:sp>
    </p:spTree>
    <p:extLst>
      <p:ext uri="{BB962C8B-B14F-4D97-AF65-F5344CB8AC3E}">
        <p14:creationId xmlns:p14="http://schemas.microsoft.com/office/powerpoint/2010/main" val="223650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4ACBB9-831A-4CEF-A260-583D1D80F08F}"/>
              </a:ext>
            </a:extLst>
          </p:cNvPr>
          <p:cNvSpPr>
            <a:spLocks noGrp="1"/>
          </p:cNvSpPr>
          <p:nvPr>
            <p:ph type="dt" sz="half" idx="10"/>
          </p:nvPr>
        </p:nvSpPr>
        <p:spPr/>
        <p:txBody>
          <a:bodyPr/>
          <a:lstStyle>
            <a:lvl1pPr>
              <a:defRPr/>
            </a:lvl1pPr>
          </a:lstStyle>
          <a:p>
            <a:pPr>
              <a:defRPr/>
            </a:pPr>
            <a:fld id="{60759F65-595F-46E3-942F-5ED0DD9F32F8}" type="datetime1">
              <a:rPr lang="en-US"/>
              <a:pPr>
                <a:defRPr/>
              </a:pPr>
              <a:t>12/16/2020</a:t>
            </a:fld>
            <a:endParaRPr lang="en-US" dirty="0"/>
          </a:p>
        </p:txBody>
      </p:sp>
      <p:sp>
        <p:nvSpPr>
          <p:cNvPr id="6" name="Footer Placeholder 4">
            <a:extLst>
              <a:ext uri="{FF2B5EF4-FFF2-40B4-BE49-F238E27FC236}">
                <a16:creationId xmlns:a16="http://schemas.microsoft.com/office/drawing/2014/main" id="{5CD894A4-C2C2-4F9C-B37C-6BC59928265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6BA2D4A-6EB5-4153-BC3C-46C13B6AB0EC}"/>
              </a:ext>
            </a:extLst>
          </p:cNvPr>
          <p:cNvSpPr>
            <a:spLocks noGrp="1"/>
          </p:cNvSpPr>
          <p:nvPr>
            <p:ph type="sldNum" sz="quarter" idx="12"/>
          </p:nvPr>
        </p:nvSpPr>
        <p:spPr/>
        <p:txBody>
          <a:bodyPr/>
          <a:lstStyle>
            <a:lvl1pPr>
              <a:defRPr/>
            </a:lvl1pPr>
          </a:lstStyle>
          <a:p>
            <a:fld id="{7C69269E-2997-45E7-8D13-684A32404146}" type="slidenum">
              <a:rPr lang="en-US" altLang="en-US"/>
              <a:pPr/>
              <a:t>‹#›</a:t>
            </a:fld>
            <a:endParaRPr lang="en-US" altLang="en-US" dirty="0"/>
          </a:p>
        </p:txBody>
      </p:sp>
    </p:spTree>
    <p:extLst>
      <p:ext uri="{BB962C8B-B14F-4D97-AF65-F5344CB8AC3E}">
        <p14:creationId xmlns:p14="http://schemas.microsoft.com/office/powerpoint/2010/main" val="165813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642D6A-F428-43C1-86FC-88B5360BE6A8}"/>
              </a:ext>
            </a:extLst>
          </p:cNvPr>
          <p:cNvSpPr>
            <a:spLocks noGrp="1"/>
          </p:cNvSpPr>
          <p:nvPr>
            <p:ph type="dt" sz="half" idx="10"/>
          </p:nvPr>
        </p:nvSpPr>
        <p:spPr/>
        <p:txBody>
          <a:bodyPr/>
          <a:lstStyle>
            <a:lvl1pPr>
              <a:defRPr/>
            </a:lvl1pPr>
          </a:lstStyle>
          <a:p>
            <a:pPr>
              <a:defRPr/>
            </a:pPr>
            <a:fld id="{B7DBAE1F-08BB-4EC8-9B05-1B1F42B303C8}" type="datetime1">
              <a:rPr lang="en-US"/>
              <a:pPr>
                <a:defRPr/>
              </a:pPr>
              <a:t>12/16/2020</a:t>
            </a:fld>
            <a:endParaRPr lang="en-US" dirty="0"/>
          </a:p>
        </p:txBody>
      </p:sp>
      <p:sp>
        <p:nvSpPr>
          <p:cNvPr id="6" name="Footer Placeholder 4">
            <a:extLst>
              <a:ext uri="{FF2B5EF4-FFF2-40B4-BE49-F238E27FC236}">
                <a16:creationId xmlns:a16="http://schemas.microsoft.com/office/drawing/2014/main" id="{5C1709E8-44E3-4993-AA2C-D9B1DDE4E0E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2CD92FE-A222-41E6-8AA7-C9890FE6922D}"/>
              </a:ext>
            </a:extLst>
          </p:cNvPr>
          <p:cNvSpPr>
            <a:spLocks noGrp="1"/>
          </p:cNvSpPr>
          <p:nvPr>
            <p:ph type="sldNum" sz="quarter" idx="12"/>
          </p:nvPr>
        </p:nvSpPr>
        <p:spPr/>
        <p:txBody>
          <a:bodyPr/>
          <a:lstStyle>
            <a:lvl1pPr>
              <a:defRPr/>
            </a:lvl1pPr>
          </a:lstStyle>
          <a:p>
            <a:fld id="{2E75E2EA-5B4E-47CD-A57D-FC23933DE332}" type="slidenum">
              <a:rPr lang="en-US" altLang="en-US"/>
              <a:pPr/>
              <a:t>‹#›</a:t>
            </a:fld>
            <a:endParaRPr lang="en-US" altLang="en-US" dirty="0"/>
          </a:p>
        </p:txBody>
      </p:sp>
    </p:spTree>
    <p:extLst>
      <p:ext uri="{BB962C8B-B14F-4D97-AF65-F5344CB8AC3E}">
        <p14:creationId xmlns:p14="http://schemas.microsoft.com/office/powerpoint/2010/main" val="128105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FB08858-7FB3-4E15-9BEA-AA93DA25CAC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6C57A7C-FFCE-4C1B-BDA7-E8A26B0E246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3D4C400-B121-45EB-BDE4-6271DDE8168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5DFBCB6-94B4-42D3-9BEC-C67167CD953E}" type="datetime1">
              <a:rPr lang="en-US"/>
              <a:pPr>
                <a:defRPr/>
              </a:pPr>
              <a:t>12/16/2020</a:t>
            </a:fld>
            <a:endParaRPr lang="en-US" dirty="0"/>
          </a:p>
        </p:txBody>
      </p:sp>
      <p:sp>
        <p:nvSpPr>
          <p:cNvPr id="5" name="Footer Placeholder 4">
            <a:extLst>
              <a:ext uri="{FF2B5EF4-FFF2-40B4-BE49-F238E27FC236}">
                <a16:creationId xmlns:a16="http://schemas.microsoft.com/office/drawing/2014/main" id="{94210A2F-7828-4AEC-AC78-77B94A0BA27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B88C9BA2-34A5-4494-9403-941B78E4566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D003916-D606-4857-92DC-6D4F5973AEC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93545" r:id="rId1"/>
    <p:sldLayoutId id="2147493546" r:id="rId2"/>
    <p:sldLayoutId id="2147493547" r:id="rId3"/>
    <p:sldLayoutId id="2147493548" r:id="rId4"/>
    <p:sldLayoutId id="2147493549" r:id="rId5"/>
    <p:sldLayoutId id="2147493550" r:id="rId6"/>
    <p:sldLayoutId id="2147493551" r:id="rId7"/>
    <p:sldLayoutId id="2147493552" r:id="rId8"/>
    <p:sldLayoutId id="2147493553" r:id="rId9"/>
    <p:sldLayoutId id="2147493554" r:id="rId10"/>
    <p:sldLayoutId id="214749355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B0355FE-B7D8-436D-B907-95E55F2D1A0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129DCD1-84C4-4925-9A80-7D9FCE27AE2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923624C-3A0C-434C-81B7-3469C64A7C5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AA84F75-D119-4CCF-92FA-FB7D585342B2}" type="datetime1">
              <a:rPr lang="en-US"/>
              <a:pPr>
                <a:defRPr/>
              </a:pPr>
              <a:t>12/16/2020</a:t>
            </a:fld>
            <a:endParaRPr lang="en-US" dirty="0"/>
          </a:p>
        </p:txBody>
      </p:sp>
      <p:sp>
        <p:nvSpPr>
          <p:cNvPr id="5" name="Footer Placeholder 4">
            <a:extLst>
              <a:ext uri="{FF2B5EF4-FFF2-40B4-BE49-F238E27FC236}">
                <a16:creationId xmlns:a16="http://schemas.microsoft.com/office/drawing/2014/main" id="{329473FA-A8C3-4E65-B5F4-2BCEE764A75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18F47FC0-0E19-481D-ADB6-D224EF83C95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AE81348-96DF-44E2-A13F-C713DC65E4D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93556" r:id="rId1"/>
    <p:sldLayoutId id="2147493557" r:id="rId2"/>
    <p:sldLayoutId id="2147493558" r:id="rId3"/>
    <p:sldLayoutId id="2147493559" r:id="rId4"/>
    <p:sldLayoutId id="2147493560" r:id="rId5"/>
    <p:sldLayoutId id="2147493561" r:id="rId6"/>
    <p:sldLayoutId id="2147493562" r:id="rId7"/>
    <p:sldLayoutId id="2147493563" r:id="rId8"/>
    <p:sldLayoutId id="2147493564" r:id="rId9"/>
    <p:sldLayoutId id="2147493565" r:id="rId10"/>
    <p:sldLayoutId id="2147493566"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82921A2-26DE-4B86-9D8E-44773196EA3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383E24BE-9869-4103-B509-8AA69220123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6DCDDA1-43ED-4E1A-B464-B17E6B933E3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24CAC1E3-31DA-443D-B72F-6F32F60AFCBA}" type="datetime1">
              <a:rPr lang="en-US"/>
              <a:pPr>
                <a:defRPr/>
              </a:pPr>
              <a:t>12/16/2020</a:t>
            </a:fld>
            <a:endParaRPr lang="en-US" dirty="0"/>
          </a:p>
        </p:txBody>
      </p:sp>
      <p:sp>
        <p:nvSpPr>
          <p:cNvPr id="5" name="Footer Placeholder 4">
            <a:extLst>
              <a:ext uri="{FF2B5EF4-FFF2-40B4-BE49-F238E27FC236}">
                <a16:creationId xmlns:a16="http://schemas.microsoft.com/office/drawing/2014/main" id="{417425BF-372C-48E6-ABA6-9846FB06F14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3BED89A3-194E-4210-9880-245156B3E72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1A0D131-CA79-4721-866B-801ED318FCB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93567" r:id="rId1"/>
    <p:sldLayoutId id="2147493568" r:id="rId2"/>
    <p:sldLayoutId id="2147493569" r:id="rId3"/>
    <p:sldLayoutId id="2147493570" r:id="rId4"/>
    <p:sldLayoutId id="2147493571" r:id="rId5"/>
    <p:sldLayoutId id="2147493572" r:id="rId6"/>
    <p:sldLayoutId id="2147493573" r:id="rId7"/>
    <p:sldLayoutId id="2147493574" r:id="rId8"/>
    <p:sldLayoutId id="2147493575" r:id="rId9"/>
    <p:sldLayoutId id="2147493576" r:id="rId10"/>
    <p:sldLayoutId id="2147493577" r:id="rId11"/>
    <p:sldLayoutId id="214749360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434F5770-E506-4242-B864-DCD69309BD9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5C41DC77-3D5C-442D-9F3F-E63331DA30B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EB3494B-551F-4D12-9CD6-36FA4F507B6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9AC54247-86E8-43B8-B73F-6195E5AE114B}" type="datetime1">
              <a:rPr lang="en-US"/>
              <a:pPr>
                <a:defRPr/>
              </a:pPr>
              <a:t>12/16/2020</a:t>
            </a:fld>
            <a:endParaRPr lang="en-US" dirty="0"/>
          </a:p>
        </p:txBody>
      </p:sp>
      <p:sp>
        <p:nvSpPr>
          <p:cNvPr id="5" name="Footer Placeholder 4">
            <a:extLst>
              <a:ext uri="{FF2B5EF4-FFF2-40B4-BE49-F238E27FC236}">
                <a16:creationId xmlns:a16="http://schemas.microsoft.com/office/drawing/2014/main" id="{FF0202CD-B14A-4D6E-9CE5-996816C0840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6F2A469F-4565-48D5-9DB1-F54690BF693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089CF3F-4194-408D-BE5F-201DA051F53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93578" r:id="rId1"/>
    <p:sldLayoutId id="2147493579" r:id="rId2"/>
    <p:sldLayoutId id="2147493580" r:id="rId3"/>
    <p:sldLayoutId id="2147493581" r:id="rId4"/>
    <p:sldLayoutId id="2147493582" r:id="rId5"/>
    <p:sldLayoutId id="2147493583" r:id="rId6"/>
    <p:sldLayoutId id="2147493584" r:id="rId7"/>
    <p:sldLayoutId id="2147493585" r:id="rId8"/>
    <p:sldLayoutId id="2147493586" r:id="rId9"/>
    <p:sldLayoutId id="2147493587" r:id="rId10"/>
    <p:sldLayoutId id="2147493588" r:id="rId11"/>
    <p:sldLayoutId id="2147493601"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61E16B2-2616-4404-8C8D-2C8FC877C9DA}" type="datetimeFigureOut">
              <a:rPr lang="en-US"/>
              <a:pPr>
                <a:defRPr/>
              </a:pPr>
              <a:t>12/16/2020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6C90397-8355-48A4-B19B-BA307F85D497}" type="slidenum">
              <a:rPr lang="en-US"/>
              <a:pPr>
                <a:defRPr/>
              </a:pPr>
              <a:t>‹#›</a:t>
            </a:fld>
            <a:endParaRPr lang="en-US" dirty="0"/>
          </a:p>
        </p:txBody>
      </p:sp>
    </p:spTree>
    <p:extLst>
      <p:ext uri="{BB962C8B-B14F-4D97-AF65-F5344CB8AC3E}">
        <p14:creationId xmlns:p14="http://schemas.microsoft.com/office/powerpoint/2010/main" val="3902172655"/>
      </p:ext>
    </p:extLst>
  </p:cSld>
  <p:clrMap bg1="lt1" tx1="dk1" bg2="lt2" tx2="dk2" accent1="accent1" accent2="accent2" accent3="accent3" accent4="accent4" accent5="accent5" accent6="accent6" hlink="hlink" folHlink="folHlink"/>
  <p:sldLayoutIdLst>
    <p:sldLayoutId id="2147493603" r:id="rId1"/>
    <p:sldLayoutId id="2147493604" r:id="rId2"/>
    <p:sldLayoutId id="2147493605" r:id="rId3"/>
    <p:sldLayoutId id="2147493606" r:id="rId4"/>
    <p:sldLayoutId id="2147493607" r:id="rId5"/>
    <p:sldLayoutId id="2147493608" r:id="rId6"/>
    <p:sldLayoutId id="2147493609" r:id="rId7"/>
    <p:sldLayoutId id="2147493610" r:id="rId8"/>
    <p:sldLayoutId id="2147493611" r:id="rId9"/>
    <p:sldLayoutId id="2147493612" r:id="rId10"/>
    <p:sldLayoutId id="214749361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7.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9.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7.xml"/><Relationship Id="rId7" Type="http://schemas.openxmlformats.org/officeDocument/2006/relationships/image" Target="../media/image14.emf"/><Relationship Id="rId2" Type="http://schemas.openxmlformats.org/officeDocument/2006/relationships/slideLayout" Target="../slideLayouts/slideLayout24.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13.emf"/><Relationship Id="rId4" Type="http://schemas.openxmlformats.org/officeDocument/2006/relationships/oleObject" Target="../embeddings/oleObject10.bin"/><Relationship Id="rId9" Type="http://schemas.openxmlformats.org/officeDocument/2006/relationships/image" Target="../media/image15.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Content Placeholder 8" descr="A person sitting at a table&#10;&#10;Description automatically generated">
            <a:extLst>
              <a:ext uri="{FF2B5EF4-FFF2-40B4-BE49-F238E27FC236}">
                <a16:creationId xmlns:a16="http://schemas.microsoft.com/office/drawing/2014/main" id="{A7297FBC-E9AA-4AA2-A68A-3FB0E751CB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179" t="9091" r="12919"/>
          <a:stretch/>
        </p:blipFill>
        <p:spPr>
          <a:xfrm>
            <a:off x="1447800" y="-478"/>
            <a:ext cx="7711412" cy="6857999"/>
          </a:xfrm>
          <a:prstGeom prst="rect">
            <a:avLst/>
          </a:prstGeom>
        </p:spPr>
      </p:pic>
      <p:sp>
        <p:nvSpPr>
          <p:cNvPr id="25" name="Freeform: Shape 24">
            <a:extLst>
              <a:ext uri="{FF2B5EF4-FFF2-40B4-BE49-F238E27FC236}">
                <a16:creationId xmlns:a16="http://schemas.microsoft.com/office/drawing/2014/main" id="{D928DD85-BB99-450D-A702-2683E0296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5115696"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40E5BD2-4019-4012-A1AA-628900E659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4509372"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title"/>
          </p:nvPr>
        </p:nvSpPr>
        <p:spPr>
          <a:xfrm>
            <a:off x="101243" y="1963631"/>
            <a:ext cx="3534792" cy="1219199"/>
          </a:xfrm>
        </p:spPr>
        <p:txBody>
          <a:bodyPr vert="horz" lIns="91440" tIns="45720" rIns="91440" bIns="45720" rtlCol="0" anchor="t">
            <a:normAutofit fontScale="90000"/>
          </a:bodyPr>
          <a:lstStyle/>
          <a:p>
            <a:pPr algn="l">
              <a:lnSpc>
                <a:spcPct val="90000"/>
              </a:lnSpc>
            </a:pPr>
            <a:r>
              <a:rPr lang="en-US" sz="4000" b="1" dirty="0">
                <a:latin typeface="Cambria" panose="02040503050406030204" pitchFamily="18" charset="0"/>
                <a:ea typeface="Cambria" panose="02040503050406030204" pitchFamily="18" charset="0"/>
              </a:rPr>
              <a:t>FRANCIS MARION UNIVERSITY</a:t>
            </a:r>
            <a:r>
              <a:rPr lang="en-US" sz="2900" dirty="0"/>
              <a:t/>
            </a:r>
            <a:br>
              <a:rPr lang="en-US" sz="2900" dirty="0"/>
            </a:br>
            <a:r>
              <a:rPr lang="en-US" sz="2900" dirty="0"/>
              <a:t/>
            </a:r>
            <a:br>
              <a:rPr lang="en-US" sz="2900" dirty="0"/>
            </a:br>
            <a:endParaRPr lang="en-US" sz="2900" dirty="0"/>
          </a:p>
        </p:txBody>
      </p:sp>
      <p:pic>
        <p:nvPicPr>
          <p:cNvPr id="11" name="Picture 10" descr="A close up of a sign&#10;&#10;Description automatically generated">
            <a:extLst>
              <a:ext uri="{FF2B5EF4-FFF2-40B4-BE49-F238E27FC236}">
                <a16:creationId xmlns:a16="http://schemas.microsoft.com/office/drawing/2014/main" id="{D2E4B234-8302-4940-9BE5-CDD9D7A5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04800"/>
            <a:ext cx="1371600" cy="1353553"/>
          </a:xfrm>
          <a:prstGeom prst="rect">
            <a:avLst/>
          </a:prstGeom>
        </p:spPr>
      </p:pic>
      <p:sp>
        <p:nvSpPr>
          <p:cNvPr id="13" name="TextBox 12">
            <a:extLst>
              <a:ext uri="{FF2B5EF4-FFF2-40B4-BE49-F238E27FC236}">
                <a16:creationId xmlns:a16="http://schemas.microsoft.com/office/drawing/2014/main" id="{216D7BF2-CFE6-4764-B489-2A099B7B0E27}"/>
              </a:ext>
            </a:extLst>
          </p:cNvPr>
          <p:cNvSpPr txBox="1"/>
          <p:nvPr/>
        </p:nvSpPr>
        <p:spPr>
          <a:xfrm>
            <a:off x="17507" y="4087532"/>
            <a:ext cx="4520161" cy="276998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House Ways &amp; Means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dirty="0">
                <a:solidFill>
                  <a:prstClr val="black"/>
                </a:solidFill>
                <a:latin typeface="Cambria" panose="02040503050406030204" pitchFamily="18" charset="0"/>
                <a:ea typeface="Cambria" panose="02040503050406030204" pitchFamily="18" charset="0"/>
                <a:cs typeface="+mn-cs"/>
              </a:rPr>
              <a:t>Higher Education &amp;     Technical College Subcommittee</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prstClr val="black"/>
              </a:solidFill>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dirty="0">
                <a:solidFill>
                  <a:prstClr val="black"/>
                </a:solidFill>
                <a:latin typeface="Cambria" panose="02040503050406030204" pitchFamily="18" charset="0"/>
                <a:ea typeface="Cambria" panose="02040503050406030204" pitchFamily="18" charset="0"/>
                <a:cs typeface="+mn-cs"/>
              </a:rPr>
              <a:t>Budget Meeting for FY2021-22</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a:extLst>
              <a:ext uri="{FF2B5EF4-FFF2-40B4-BE49-F238E27FC236}">
                <a16:creationId xmlns:a16="http://schemas.microsoft.com/office/drawing/2014/main" id="{F8A33B2F-B671-415F-BC6D-7BC6E0821EFE}"/>
              </a:ext>
            </a:extLst>
          </p:cNvPr>
          <p:cNvCxnSpPr/>
          <p:nvPr/>
        </p:nvCxnSpPr>
        <p:spPr>
          <a:xfrm>
            <a:off x="101243" y="1828800"/>
            <a:ext cx="226095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1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46" name="TextBox 2">
            <a:extLst>
              <a:ext uri="{FF2B5EF4-FFF2-40B4-BE49-F238E27FC236}">
                <a16:creationId xmlns:a16="http://schemas.microsoft.com/office/drawing/2014/main" id="{05585F4F-993C-463A-9B61-20C66101910A}"/>
              </a:ext>
            </a:extLst>
          </p:cNvPr>
          <p:cNvSpPr txBox="1">
            <a:spLocks noChangeArrowheads="1"/>
          </p:cNvSpPr>
          <p:nvPr/>
        </p:nvSpPr>
        <p:spPr bwMode="auto">
          <a:xfrm>
            <a:off x="168275" y="6135688"/>
            <a:ext cx="8534400" cy="2762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200" b="1" dirty="0">
                <a:latin typeface="+mn-lt"/>
              </a:rPr>
              <a:t>Proviso 11.14 Compliance:  </a:t>
            </a:r>
            <a:r>
              <a:rPr lang="en-US" altLang="en-US" sz="1200" dirty="0">
                <a:latin typeface="+mn-lt"/>
              </a:rPr>
              <a:t>FMU has made no request that meet the requirements of this proviso.</a:t>
            </a:r>
          </a:p>
        </p:txBody>
      </p:sp>
      <p:sp>
        <p:nvSpPr>
          <p:cNvPr id="21507" name="Title 1">
            <a:extLst>
              <a:ext uri="{FF2B5EF4-FFF2-40B4-BE49-F238E27FC236}">
                <a16:creationId xmlns:a16="http://schemas.microsoft.com/office/drawing/2014/main" id="{3FCF519C-C22E-4227-A2A6-C8F18DDC892C}"/>
              </a:ext>
            </a:extLst>
          </p:cNvPr>
          <p:cNvSpPr>
            <a:spLocks noGrp="1"/>
          </p:cNvSpPr>
          <p:nvPr>
            <p:ph type="title"/>
          </p:nvPr>
        </p:nvSpPr>
        <p:spPr>
          <a:xfrm>
            <a:off x="457200" y="76200"/>
            <a:ext cx="8229600" cy="1143000"/>
          </a:xfrm>
        </p:spPr>
        <p:txBody>
          <a:bodyPr/>
          <a:lstStyle/>
          <a:p>
            <a:r>
              <a:rPr lang="en-US" altLang="en-US" dirty="0">
                <a:solidFill>
                  <a:schemeClr val="bg1"/>
                </a:solidFill>
              </a:rPr>
              <a:t>FTE Request</a:t>
            </a:r>
          </a:p>
        </p:txBody>
      </p:sp>
      <p:sp>
        <p:nvSpPr>
          <p:cNvPr id="21508" name="TextBox 6">
            <a:extLst>
              <a:ext uri="{FF2B5EF4-FFF2-40B4-BE49-F238E27FC236}">
                <a16:creationId xmlns:a16="http://schemas.microsoft.com/office/drawing/2014/main" id="{E021A097-4615-4D46-83FA-FEF3025CFE07}"/>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10</a:t>
            </a:r>
          </a:p>
        </p:txBody>
      </p:sp>
      <p:graphicFrame>
        <p:nvGraphicFramePr>
          <p:cNvPr id="7" name="Table 6">
            <a:extLst>
              <a:ext uri="{FF2B5EF4-FFF2-40B4-BE49-F238E27FC236}">
                <a16:creationId xmlns:a16="http://schemas.microsoft.com/office/drawing/2014/main" id="{1375E95F-8DEB-4BEC-9C1E-1CC6BD579F35}"/>
              </a:ext>
            </a:extLst>
          </p:cNvPr>
          <p:cNvGraphicFramePr>
            <a:graphicFrameLocks noGrp="1"/>
          </p:cNvGraphicFramePr>
          <p:nvPr/>
        </p:nvGraphicFramePr>
        <p:xfrm>
          <a:off x="190500" y="1403350"/>
          <a:ext cx="8762999" cy="1538288"/>
        </p:xfrm>
        <a:graphic>
          <a:graphicData uri="http://schemas.openxmlformats.org/drawingml/2006/table">
            <a:tbl>
              <a:tblPr firstRow="1" bandRow="1">
                <a:tableStyleId>{5C22544A-7EE6-4342-B048-85BDC9FD1C3A}</a:tableStyleId>
              </a:tblPr>
              <a:tblGrid>
                <a:gridCol w="2255305">
                  <a:extLst>
                    <a:ext uri="{9D8B030D-6E8A-4147-A177-3AD203B41FA5}">
                      <a16:colId xmlns:a16="http://schemas.microsoft.com/office/drawing/2014/main" val="20000"/>
                    </a:ext>
                  </a:extLst>
                </a:gridCol>
                <a:gridCol w="1335052">
                  <a:extLst>
                    <a:ext uri="{9D8B030D-6E8A-4147-A177-3AD203B41FA5}">
                      <a16:colId xmlns:a16="http://schemas.microsoft.com/office/drawing/2014/main" val="20001"/>
                    </a:ext>
                  </a:extLst>
                </a:gridCol>
                <a:gridCol w="1471031">
                  <a:extLst>
                    <a:ext uri="{9D8B030D-6E8A-4147-A177-3AD203B41FA5}">
                      <a16:colId xmlns:a16="http://schemas.microsoft.com/office/drawing/2014/main" val="20002"/>
                    </a:ext>
                  </a:extLst>
                </a:gridCol>
                <a:gridCol w="3701611">
                  <a:extLst>
                    <a:ext uri="{9D8B030D-6E8A-4147-A177-3AD203B41FA5}">
                      <a16:colId xmlns:a16="http://schemas.microsoft.com/office/drawing/2014/main" val="20003"/>
                    </a:ext>
                  </a:extLst>
                </a:gridCol>
              </a:tblGrid>
              <a:tr h="639958">
                <a:tc>
                  <a:txBody>
                    <a:bodyPr/>
                    <a:lstStyle/>
                    <a:p>
                      <a:r>
                        <a:rPr lang="en-US" sz="1800" dirty="0">
                          <a:latin typeface="+mn-lt"/>
                        </a:rPr>
                        <a:t>Request</a:t>
                      </a:r>
                    </a:p>
                  </a:txBody>
                  <a:tcPr marT="45659" marB="45659"/>
                </a:tc>
                <a:tc>
                  <a:txBody>
                    <a:bodyPr/>
                    <a:lstStyle/>
                    <a:p>
                      <a:r>
                        <a:rPr lang="en-US" sz="1800" dirty="0">
                          <a:latin typeface="+mn-lt"/>
                        </a:rPr>
                        <a:t>FTEs Needed</a:t>
                      </a:r>
                    </a:p>
                  </a:txBody>
                  <a:tcPr marT="45659" marB="45659"/>
                </a:tc>
                <a:tc>
                  <a:txBody>
                    <a:bodyPr/>
                    <a:lstStyle/>
                    <a:p>
                      <a:r>
                        <a:rPr lang="en-US" sz="1800" dirty="0">
                          <a:latin typeface="+mn-lt"/>
                        </a:rPr>
                        <a:t>Revenue Source</a:t>
                      </a:r>
                    </a:p>
                  </a:txBody>
                  <a:tcPr marT="45659" marB="45659"/>
                </a:tc>
                <a:tc>
                  <a:txBody>
                    <a:bodyPr/>
                    <a:lstStyle/>
                    <a:p>
                      <a:r>
                        <a:rPr lang="en-US" sz="1800" dirty="0">
                          <a:latin typeface="+mn-lt"/>
                        </a:rPr>
                        <a:t>Description</a:t>
                      </a:r>
                    </a:p>
                  </a:txBody>
                  <a:tcPr marT="45659" marB="45659"/>
                </a:tc>
                <a:extLst>
                  <a:ext uri="{0D108BD9-81ED-4DB2-BD59-A6C34878D82A}">
                    <a16:rowId xmlns:a16="http://schemas.microsoft.com/office/drawing/2014/main" val="10000"/>
                  </a:ext>
                </a:extLst>
              </a:tr>
              <a:tr h="898330">
                <a:tc>
                  <a:txBody>
                    <a:bodyPr/>
                    <a:lstStyle/>
                    <a:p>
                      <a:r>
                        <a:rPr lang="en-US" sz="1600" dirty="0">
                          <a:latin typeface="+mn-lt"/>
                        </a:rPr>
                        <a:t>University Tuition Mitigation</a:t>
                      </a:r>
                    </a:p>
                  </a:txBody>
                  <a:tcPr marT="45659" marB="45659"/>
                </a:tc>
                <a:tc>
                  <a:txBody>
                    <a:bodyPr/>
                    <a:lstStyle/>
                    <a:p>
                      <a:r>
                        <a:rPr lang="en-US" sz="1600" dirty="0">
                          <a:latin typeface="+mn-lt"/>
                        </a:rPr>
                        <a:t>5 FTEs</a:t>
                      </a:r>
                    </a:p>
                  </a:txBody>
                  <a:tcPr marT="45659" marB="45659"/>
                </a:tc>
                <a:tc>
                  <a:txBody>
                    <a:bodyPr/>
                    <a:lstStyle/>
                    <a:p>
                      <a:r>
                        <a:rPr lang="en-US" sz="1600" dirty="0">
                          <a:latin typeface="+mn-lt"/>
                        </a:rPr>
                        <a:t>Recurring</a:t>
                      </a:r>
                    </a:p>
                    <a:p>
                      <a:r>
                        <a:rPr lang="en-US" sz="1600" dirty="0">
                          <a:latin typeface="+mn-lt"/>
                        </a:rPr>
                        <a:t>Appropriation Request</a:t>
                      </a:r>
                    </a:p>
                  </a:txBody>
                  <a:tcPr marT="45659" marB="45659"/>
                </a:tc>
                <a:tc>
                  <a:txBody>
                    <a:bodyPr/>
                    <a:lstStyle/>
                    <a:p>
                      <a:r>
                        <a:rPr lang="en-US" sz="1600" dirty="0">
                          <a:latin typeface="+mn-lt"/>
                        </a:rPr>
                        <a:t>FTEs</a:t>
                      </a:r>
                      <a:r>
                        <a:rPr lang="en-US" sz="1600" baseline="0" dirty="0">
                          <a:latin typeface="+mn-lt"/>
                        </a:rPr>
                        <a:t> will be for 3 instructional faculty and 2 building maintenance staff.</a:t>
                      </a:r>
                      <a:endParaRPr lang="en-US" sz="1600" dirty="0">
                        <a:latin typeface="+mn-lt"/>
                      </a:endParaRPr>
                    </a:p>
                  </a:txBody>
                  <a:tcPr marT="45659" marB="45659"/>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35D5EA5-629B-45FA-8185-67019EA0B299}"/>
              </a:ext>
            </a:extLst>
          </p:cNvPr>
          <p:cNvSpPr>
            <a:spLocks noGrp="1"/>
          </p:cNvSpPr>
          <p:nvPr>
            <p:ph type="title"/>
          </p:nvPr>
        </p:nvSpPr>
        <p:spPr>
          <a:xfrm>
            <a:off x="457200" y="0"/>
            <a:ext cx="8229600" cy="1143000"/>
          </a:xfrm>
        </p:spPr>
        <p:txBody>
          <a:bodyPr/>
          <a:lstStyle/>
          <a:p>
            <a:r>
              <a:rPr lang="en-US" altLang="en-US" sz="4000" dirty="0">
                <a:solidFill>
                  <a:schemeClr val="bg1"/>
                </a:solidFill>
              </a:rPr>
              <a:t>Provisos</a:t>
            </a:r>
          </a:p>
        </p:txBody>
      </p:sp>
      <p:sp>
        <p:nvSpPr>
          <p:cNvPr id="23555" name="Slide Number Placeholder 3">
            <a:extLst>
              <a:ext uri="{FF2B5EF4-FFF2-40B4-BE49-F238E27FC236}">
                <a16:creationId xmlns:a16="http://schemas.microsoft.com/office/drawing/2014/main" id="{C1EF8099-D72E-46D6-A8DA-04931DB054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C62B565-833B-4514-A724-F6BF1FEE6738}" type="slidenum">
              <a:rPr lang="en-US" altLang="en-US" sz="1200">
                <a:solidFill>
                  <a:srgbClr val="898989"/>
                </a:solidFill>
              </a:rPr>
              <a:pPr>
                <a:spcBef>
                  <a:spcPct val="0"/>
                </a:spcBef>
                <a:buFontTx/>
                <a:buNone/>
              </a:pPr>
              <a:t>11</a:t>
            </a:fld>
            <a:endParaRPr lang="en-US" altLang="en-US" sz="1200" dirty="0">
              <a:solidFill>
                <a:srgbClr val="898989"/>
              </a:solidFill>
            </a:endParaRPr>
          </a:p>
        </p:txBody>
      </p:sp>
      <p:graphicFrame>
        <p:nvGraphicFramePr>
          <p:cNvPr id="2" name="Table 1">
            <a:extLst>
              <a:ext uri="{FF2B5EF4-FFF2-40B4-BE49-F238E27FC236}">
                <a16:creationId xmlns:a16="http://schemas.microsoft.com/office/drawing/2014/main" id="{B7FAAEB6-629D-4323-9641-46649D5D1DB8}"/>
              </a:ext>
            </a:extLst>
          </p:cNvPr>
          <p:cNvGraphicFramePr>
            <a:graphicFrameLocks noGrp="1"/>
          </p:cNvGraphicFramePr>
          <p:nvPr/>
        </p:nvGraphicFramePr>
        <p:xfrm>
          <a:off x="0" y="1344613"/>
          <a:ext cx="9144000" cy="1017587"/>
        </p:xfrm>
        <a:graphic>
          <a:graphicData uri="http://schemas.openxmlformats.org/drawingml/2006/table">
            <a:tbl>
              <a:tblPr firstRow="1" bandRow="1">
                <a:tableStyleId>{5C22544A-7EE6-4342-B048-85BDC9FD1C3A}</a:tableStyleId>
              </a:tblPr>
              <a:tblGrid>
                <a:gridCol w="1410154">
                  <a:extLst>
                    <a:ext uri="{9D8B030D-6E8A-4147-A177-3AD203B41FA5}">
                      <a16:colId xmlns:a16="http://schemas.microsoft.com/office/drawing/2014/main" val="20000"/>
                    </a:ext>
                  </a:extLst>
                </a:gridCol>
                <a:gridCol w="1346760">
                  <a:extLst>
                    <a:ext uri="{9D8B030D-6E8A-4147-A177-3AD203B41FA5}">
                      <a16:colId xmlns:a16="http://schemas.microsoft.com/office/drawing/2014/main" val="20001"/>
                    </a:ext>
                  </a:extLst>
                </a:gridCol>
                <a:gridCol w="6387086">
                  <a:extLst>
                    <a:ext uri="{9D8B030D-6E8A-4147-A177-3AD203B41FA5}">
                      <a16:colId xmlns:a16="http://schemas.microsoft.com/office/drawing/2014/main" val="20002"/>
                    </a:ext>
                  </a:extLst>
                </a:gridCol>
              </a:tblGrid>
              <a:tr h="370738">
                <a:tc>
                  <a:txBody>
                    <a:bodyPr/>
                    <a:lstStyle/>
                    <a:p>
                      <a:r>
                        <a:rPr lang="en-US" sz="1600" dirty="0"/>
                        <a:t>Proviso #</a:t>
                      </a:r>
                    </a:p>
                  </a:txBody>
                  <a:tcPr marL="91445" marR="91445" marT="45708" marB="45708"/>
                </a:tc>
                <a:tc>
                  <a:txBody>
                    <a:bodyPr/>
                    <a:lstStyle/>
                    <a:p>
                      <a:r>
                        <a:rPr lang="en-US" sz="1600" dirty="0"/>
                        <a:t>Disposition</a:t>
                      </a:r>
                    </a:p>
                  </a:txBody>
                  <a:tcPr marL="91445" marR="91445" marT="45708" marB="45708"/>
                </a:tc>
                <a:tc>
                  <a:txBody>
                    <a:bodyPr/>
                    <a:lstStyle/>
                    <a:p>
                      <a:r>
                        <a:rPr lang="en-US" sz="1600" dirty="0"/>
                        <a:t>Purpose &amp; Justification</a:t>
                      </a:r>
                    </a:p>
                  </a:txBody>
                  <a:tcPr marL="91445" marR="91445" marT="45708" marB="45708"/>
                </a:tc>
                <a:extLst>
                  <a:ext uri="{0D108BD9-81ED-4DB2-BD59-A6C34878D82A}">
                    <a16:rowId xmlns:a16="http://schemas.microsoft.com/office/drawing/2014/main" val="10000"/>
                  </a:ext>
                </a:extLst>
              </a:tr>
              <a:tr h="646849">
                <a:tc>
                  <a:txBody>
                    <a:bodyPr/>
                    <a:lstStyle/>
                    <a:p>
                      <a:r>
                        <a:rPr lang="en-US" sz="1400" dirty="0"/>
                        <a:t>1A.32</a:t>
                      </a:r>
                    </a:p>
                  </a:txBody>
                  <a:tcPr marL="91445" marR="91445" marT="45708" marB="45708"/>
                </a:tc>
                <a:tc>
                  <a:txBody>
                    <a:bodyPr/>
                    <a:lstStyle/>
                    <a:p>
                      <a:r>
                        <a:rPr lang="en-US" sz="1400" dirty="0"/>
                        <a:t>Keep</a:t>
                      </a:r>
                    </a:p>
                  </a:txBody>
                  <a:tcPr marL="91445" marR="91445" marT="45708" marB="45708"/>
                </a:tc>
                <a:tc>
                  <a:txBody>
                    <a:bodyPr/>
                    <a:lstStyle/>
                    <a:p>
                      <a:r>
                        <a:rPr lang="en-US" sz="1200" dirty="0"/>
                        <a:t>Allocation of $350k to the Center of Excellence to prepare teachers of children of poverty.  This programmatic support is especially critical to the Pee Dee region since K-12 teachers in the area</a:t>
                      </a:r>
                      <a:r>
                        <a:rPr lang="en-US" sz="1200" baseline="0" dirty="0"/>
                        <a:t> </a:t>
                      </a:r>
                      <a:r>
                        <a:rPr lang="en-US" sz="1200" dirty="0"/>
                        <a:t>are significantly more likely to teach children from impoverished</a:t>
                      </a:r>
                      <a:r>
                        <a:rPr lang="en-US" sz="1200" baseline="0" dirty="0"/>
                        <a:t> areas</a:t>
                      </a:r>
                      <a:r>
                        <a:rPr lang="en-US" sz="1200" dirty="0"/>
                        <a:t>.  </a:t>
                      </a:r>
                    </a:p>
                  </a:txBody>
                  <a:tcPr marL="91445" marR="91445" marT="45708" marB="45708"/>
                </a:tc>
                <a:extLst>
                  <a:ext uri="{0D108BD9-81ED-4DB2-BD59-A6C34878D82A}">
                    <a16:rowId xmlns:a16="http://schemas.microsoft.com/office/drawing/2014/main" val="10001"/>
                  </a:ext>
                </a:extLst>
              </a:tr>
            </a:tbl>
          </a:graphicData>
        </a:graphic>
      </p:graphicFrame>
      <p:sp>
        <p:nvSpPr>
          <p:cNvPr id="23570" name="TextBox 6">
            <a:extLst>
              <a:ext uri="{FF2B5EF4-FFF2-40B4-BE49-F238E27FC236}">
                <a16:creationId xmlns:a16="http://schemas.microsoft.com/office/drawing/2014/main" id="{B9AB1156-E1A0-4A0C-A930-6E12E78F8C9C}"/>
              </a:ext>
            </a:extLst>
          </p:cNvPr>
          <p:cNvSpPr txBox="1">
            <a:spLocks noChangeArrowheads="1"/>
          </p:cNvSpPr>
          <p:nvPr/>
        </p:nvSpPr>
        <p:spPr bwMode="auto">
          <a:xfrm>
            <a:off x="8458200" y="6273800"/>
            <a:ext cx="6858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10</a:t>
            </a:r>
          </a:p>
        </p:txBody>
      </p:sp>
      <p:sp>
        <p:nvSpPr>
          <p:cNvPr id="3" name="TextBox 2">
            <a:extLst>
              <a:ext uri="{FF2B5EF4-FFF2-40B4-BE49-F238E27FC236}">
                <a16:creationId xmlns:a16="http://schemas.microsoft.com/office/drawing/2014/main" id="{3AEFFD84-E405-4059-9268-5C5CE536A332}"/>
              </a:ext>
            </a:extLst>
          </p:cNvPr>
          <p:cNvSpPr txBox="1"/>
          <p:nvPr/>
        </p:nvSpPr>
        <p:spPr>
          <a:xfrm>
            <a:off x="0" y="6273800"/>
            <a:ext cx="8458200" cy="338138"/>
          </a:xfrm>
          <a:prstGeom prst="rect">
            <a:avLst/>
          </a:prstGeom>
          <a:solidFill>
            <a:schemeClr val="tx2">
              <a:lumMod val="50000"/>
            </a:schemeClr>
          </a:solidFill>
        </p:spPr>
        <p:txBody>
          <a:bodyPr>
            <a:spAutoFit/>
          </a:bodyPr>
          <a:lstStyle/>
          <a:p>
            <a:pPr>
              <a:defRPr/>
            </a:pPr>
            <a:endParaRPr lang="en-US" sz="1600" dirty="0">
              <a:solidFill>
                <a:schemeClr val="bg1"/>
              </a:solidFill>
            </a:endParaRPr>
          </a:p>
        </p:txBody>
      </p:sp>
      <p:sp>
        <p:nvSpPr>
          <p:cNvPr id="23572" name="TextBox 5">
            <a:extLst>
              <a:ext uri="{FF2B5EF4-FFF2-40B4-BE49-F238E27FC236}">
                <a16:creationId xmlns:a16="http://schemas.microsoft.com/office/drawing/2014/main" id="{DFB83630-BBB0-4F0C-9E9B-846720E5E143}"/>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75DAA919-85A5-4924-9096-0277ACC4E92D}"/>
              </a:ext>
            </a:extLst>
          </p:cNvPr>
          <p:cNvSpPr>
            <a:spLocks noGrp="1"/>
          </p:cNvSpPr>
          <p:nvPr>
            <p:ph idx="1"/>
          </p:nvPr>
        </p:nvSpPr>
        <p:spPr>
          <a:xfrm>
            <a:off x="76200" y="1600200"/>
            <a:ext cx="8229600" cy="4525963"/>
          </a:xfrm>
        </p:spPr>
        <p:txBody>
          <a:bodyPr/>
          <a:lstStyle/>
          <a:p>
            <a:pPr marL="914400" lvl="2" indent="0" algn="ctr">
              <a:buFont typeface="Arial" panose="020B0604020202020204" pitchFamily="34" charset="0"/>
              <a:buNone/>
            </a:pPr>
            <a:endParaRPr lang="en-US" altLang="en-US" sz="4800" dirty="0"/>
          </a:p>
          <a:p>
            <a:pPr marL="914400" lvl="2" indent="0" algn="ctr">
              <a:buFont typeface="Arial" panose="020B0604020202020204" pitchFamily="34" charset="0"/>
              <a:buNone/>
            </a:pPr>
            <a:r>
              <a:rPr lang="en-US" altLang="en-US" sz="6000" dirty="0"/>
              <a:t>Appendix</a:t>
            </a:r>
            <a:endParaRPr lang="en-US" altLang="en-US" sz="4800" dirty="0"/>
          </a:p>
        </p:txBody>
      </p:sp>
      <p:sp>
        <p:nvSpPr>
          <p:cNvPr id="25603" name="TextBox 6">
            <a:extLst>
              <a:ext uri="{FF2B5EF4-FFF2-40B4-BE49-F238E27FC236}">
                <a16:creationId xmlns:a16="http://schemas.microsoft.com/office/drawing/2014/main" id="{8D95D9F5-DA44-473E-9F68-7099A13F41D0}"/>
              </a:ext>
            </a:extLst>
          </p:cNvPr>
          <p:cNvSpPr txBox="1">
            <a:spLocks noChangeArrowheads="1"/>
          </p:cNvSpPr>
          <p:nvPr/>
        </p:nvSpPr>
        <p:spPr bwMode="auto">
          <a:xfrm>
            <a:off x="8458200" y="6273800"/>
            <a:ext cx="6858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2D2FF2F-A1DF-4C52-9CDF-2B8C684716E2}"/>
              </a:ext>
            </a:extLst>
          </p:cNvPr>
          <p:cNvSpPr>
            <a:spLocks noGrp="1"/>
          </p:cNvSpPr>
          <p:nvPr>
            <p:ph type="title"/>
          </p:nvPr>
        </p:nvSpPr>
        <p:spPr>
          <a:xfrm>
            <a:off x="457200" y="0"/>
            <a:ext cx="8229600" cy="1143000"/>
          </a:xfrm>
        </p:spPr>
        <p:txBody>
          <a:bodyPr/>
          <a:lstStyle/>
          <a:p>
            <a:r>
              <a:rPr lang="en-US" altLang="en-US" dirty="0">
                <a:solidFill>
                  <a:schemeClr val="bg1"/>
                </a:solidFill>
              </a:rPr>
              <a:t>Student Enrollment</a:t>
            </a:r>
          </a:p>
        </p:txBody>
      </p:sp>
      <p:sp>
        <p:nvSpPr>
          <p:cNvPr id="27651" name="TextBox 6">
            <a:extLst>
              <a:ext uri="{FF2B5EF4-FFF2-40B4-BE49-F238E27FC236}">
                <a16:creationId xmlns:a16="http://schemas.microsoft.com/office/drawing/2014/main" id="{267F3941-7597-41FA-A2A8-3B6660ACE7F8}"/>
              </a:ext>
            </a:extLst>
          </p:cNvPr>
          <p:cNvSpPr txBox="1">
            <a:spLocks noChangeArrowheads="1"/>
          </p:cNvSpPr>
          <p:nvPr/>
        </p:nvSpPr>
        <p:spPr bwMode="auto">
          <a:xfrm>
            <a:off x="8458200" y="6273800"/>
            <a:ext cx="6858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13</a:t>
            </a:r>
          </a:p>
        </p:txBody>
      </p:sp>
      <p:graphicFrame>
        <p:nvGraphicFramePr>
          <p:cNvPr id="4" name="Chart 3">
            <a:extLst>
              <a:ext uri="{FF2B5EF4-FFF2-40B4-BE49-F238E27FC236}">
                <a16:creationId xmlns:a16="http://schemas.microsoft.com/office/drawing/2014/main" id="{637A7ACF-73FB-420A-BB56-E0B009DD14EE}"/>
              </a:ext>
            </a:extLst>
          </p:cNvPr>
          <p:cNvGraphicFramePr/>
          <p:nvPr>
            <p:extLst>
              <p:ext uri="{D42A27DB-BD31-4B8C-83A1-F6EECF244321}">
                <p14:modId xmlns:p14="http://schemas.microsoft.com/office/powerpoint/2010/main" val="3020799273"/>
              </p:ext>
            </p:extLst>
          </p:nvPr>
        </p:nvGraphicFramePr>
        <p:xfrm>
          <a:off x="571500" y="1330569"/>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9B4963F-B085-4FD0-932A-BE9333FC83D6}"/>
              </a:ext>
            </a:extLst>
          </p:cNvPr>
          <p:cNvSpPr>
            <a:spLocks noGrp="1"/>
          </p:cNvSpPr>
          <p:nvPr>
            <p:ph type="title"/>
          </p:nvPr>
        </p:nvSpPr>
        <p:spPr>
          <a:xfrm>
            <a:off x="522288" y="74613"/>
            <a:ext cx="8229600" cy="1143000"/>
          </a:xfrm>
        </p:spPr>
        <p:txBody>
          <a:bodyPr/>
          <a:lstStyle/>
          <a:p>
            <a:r>
              <a:rPr lang="en-US" altLang="en-US" dirty="0">
                <a:solidFill>
                  <a:schemeClr val="bg1"/>
                </a:solidFill>
              </a:rPr>
              <a:t>Student Enrollment cont’d </a:t>
            </a:r>
          </a:p>
        </p:txBody>
      </p:sp>
      <p:sp>
        <p:nvSpPr>
          <p:cNvPr id="3" name="Content Placeholder 2">
            <a:extLst>
              <a:ext uri="{FF2B5EF4-FFF2-40B4-BE49-F238E27FC236}">
                <a16:creationId xmlns:a16="http://schemas.microsoft.com/office/drawing/2014/main" id="{7C25EDF1-E669-4879-BD83-742395B8DD14}"/>
              </a:ext>
            </a:extLst>
          </p:cNvPr>
          <p:cNvSpPr>
            <a:spLocks noGrp="1"/>
          </p:cNvSpPr>
          <p:nvPr>
            <p:ph idx="1"/>
          </p:nvPr>
        </p:nvSpPr>
        <p:spPr/>
        <p:txBody>
          <a:bodyPr>
            <a:normAutofit/>
          </a:bodyPr>
          <a:lstStyle/>
          <a:p>
            <a:pPr marL="0" indent="0">
              <a:buFont typeface="Arial" charset="0"/>
              <a:buNone/>
              <a:defRPr/>
            </a:pPr>
            <a:endParaRPr lang="en-US" dirty="0"/>
          </a:p>
          <a:p>
            <a:pPr marL="0" indent="0">
              <a:buFont typeface="Arial" charset="0"/>
              <a:buNone/>
              <a:defRPr/>
            </a:pPr>
            <a:endParaRPr lang="en-US" dirty="0"/>
          </a:p>
          <a:p>
            <a:pPr>
              <a:buFont typeface="Arial" charset="0"/>
              <a:buChar char="•"/>
              <a:defRPr/>
            </a:pPr>
            <a:endParaRPr lang="en-US" dirty="0"/>
          </a:p>
        </p:txBody>
      </p:sp>
      <p:sp>
        <p:nvSpPr>
          <p:cNvPr id="28676" name="TextBox 6">
            <a:extLst>
              <a:ext uri="{FF2B5EF4-FFF2-40B4-BE49-F238E27FC236}">
                <a16:creationId xmlns:a16="http://schemas.microsoft.com/office/drawing/2014/main" id="{2CC23639-2875-4429-8777-E814DD2FBE8E}"/>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14</a:t>
            </a:r>
          </a:p>
        </p:txBody>
      </p:sp>
      <p:sp>
        <p:nvSpPr>
          <p:cNvPr id="28677" name="TextBox 3">
            <a:extLst>
              <a:ext uri="{FF2B5EF4-FFF2-40B4-BE49-F238E27FC236}">
                <a16:creationId xmlns:a16="http://schemas.microsoft.com/office/drawing/2014/main" id="{B3210B33-0DFC-431E-B686-1655CFD73A3A}"/>
              </a:ext>
            </a:extLst>
          </p:cNvPr>
          <p:cNvSpPr txBox="1">
            <a:spLocks noChangeArrowheads="1"/>
          </p:cNvSpPr>
          <p:nvPr/>
        </p:nvSpPr>
        <p:spPr bwMode="auto">
          <a:xfrm>
            <a:off x="838200" y="1524000"/>
            <a:ext cx="739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Newly Enrolled Freshmen Applied, Accepted, &amp; Enrolled</a:t>
            </a:r>
          </a:p>
        </p:txBody>
      </p:sp>
      <p:graphicFrame>
        <p:nvGraphicFramePr>
          <p:cNvPr id="28678" name="Chart 6">
            <a:extLst>
              <a:ext uri="{FF2B5EF4-FFF2-40B4-BE49-F238E27FC236}">
                <a16:creationId xmlns:a16="http://schemas.microsoft.com/office/drawing/2014/main" id="{9C254DDE-4EDC-46BD-90AA-13F484EF73A2}"/>
              </a:ext>
            </a:extLst>
          </p:cNvPr>
          <p:cNvGraphicFramePr>
            <a:graphicFrameLocks/>
          </p:cNvGraphicFramePr>
          <p:nvPr>
            <p:extLst>
              <p:ext uri="{D42A27DB-BD31-4B8C-83A1-F6EECF244321}">
                <p14:modId xmlns:p14="http://schemas.microsoft.com/office/powerpoint/2010/main" val="4215823834"/>
              </p:ext>
            </p:extLst>
          </p:nvPr>
        </p:nvGraphicFramePr>
        <p:xfrm>
          <a:off x="263525" y="2014538"/>
          <a:ext cx="8529638" cy="4303712"/>
        </p:xfrm>
        <a:graphic>
          <a:graphicData uri="http://schemas.openxmlformats.org/presentationml/2006/ole">
            <mc:AlternateContent xmlns:mc="http://schemas.openxmlformats.org/markup-compatibility/2006">
              <mc:Choice xmlns:v="urn:schemas-microsoft-com:vml" Requires="v">
                <p:oleObj spid="_x0000_s3074" name="Chart" r:id="rId4" imgW="8541969" imgH="4313059" progId="Excel.Chart.8">
                  <p:embed/>
                </p:oleObj>
              </mc:Choice>
              <mc:Fallback>
                <p:oleObj name="Chart" r:id="rId4" imgW="8541969" imgH="4313059" progId="Excel.Chart.8">
                  <p:embed/>
                  <p:pic>
                    <p:nvPicPr>
                      <p:cNvPr id="28678" name="Chart 6">
                        <a:extLst>
                          <a:ext uri="{FF2B5EF4-FFF2-40B4-BE49-F238E27FC236}">
                            <a16:creationId xmlns:a16="http://schemas.microsoft.com/office/drawing/2014/main" id="{9C254DDE-4EDC-46BD-90AA-13F484EF73A2}"/>
                          </a:ext>
                        </a:extLst>
                      </p:cNvPr>
                      <p:cNvPicPr>
                        <a:picLocks noChangeArrowheads="1"/>
                      </p:cNvPicPr>
                      <p:nvPr/>
                    </p:nvPicPr>
                    <p:blipFill>
                      <a:blip r:embed="rId5"/>
                      <a:srcRect/>
                      <a:stretch>
                        <a:fillRect/>
                      </a:stretch>
                    </p:blipFill>
                    <p:spPr bwMode="auto">
                      <a:xfrm>
                        <a:off x="263525" y="2014538"/>
                        <a:ext cx="8529638"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6756ACC-68F9-41CA-A0C7-C365BD16B93B}"/>
              </a:ext>
            </a:extLst>
          </p:cNvPr>
          <p:cNvSpPr>
            <a:spLocks noGrp="1"/>
          </p:cNvSpPr>
          <p:nvPr>
            <p:ph type="title"/>
          </p:nvPr>
        </p:nvSpPr>
        <p:spPr>
          <a:xfrm>
            <a:off x="609600" y="76200"/>
            <a:ext cx="8229600" cy="1143000"/>
          </a:xfrm>
        </p:spPr>
        <p:txBody>
          <a:bodyPr/>
          <a:lstStyle/>
          <a:p>
            <a:pPr eaLnBrk="1" hangingPunct="1"/>
            <a:r>
              <a:rPr lang="en-US" altLang="en-US" dirty="0">
                <a:solidFill>
                  <a:schemeClr val="bg1"/>
                </a:solidFill>
              </a:rPr>
              <a:t>Student Enrollment cont’d</a:t>
            </a:r>
          </a:p>
        </p:txBody>
      </p:sp>
      <p:sp>
        <p:nvSpPr>
          <p:cNvPr id="30723" name="Rectangle 1">
            <a:extLst>
              <a:ext uri="{FF2B5EF4-FFF2-40B4-BE49-F238E27FC236}">
                <a16:creationId xmlns:a16="http://schemas.microsoft.com/office/drawing/2014/main" id="{FBC789C5-75E3-4A4A-87F1-FE263AF1382E}"/>
              </a:ext>
            </a:extLst>
          </p:cNvPr>
          <p:cNvSpPr>
            <a:spLocks noChangeArrowheads="1"/>
          </p:cNvSpPr>
          <p:nvPr/>
        </p:nvSpPr>
        <p:spPr bwMode="auto">
          <a:xfrm>
            <a:off x="2374900" y="2236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sp>
        <p:nvSpPr>
          <p:cNvPr id="30724" name="TextBox 8">
            <a:extLst>
              <a:ext uri="{FF2B5EF4-FFF2-40B4-BE49-F238E27FC236}">
                <a16:creationId xmlns:a16="http://schemas.microsoft.com/office/drawing/2014/main" id="{95E53579-EEDF-43F4-98A9-B24005E83AD9}"/>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15</a:t>
            </a:r>
          </a:p>
        </p:txBody>
      </p:sp>
      <p:graphicFrame>
        <p:nvGraphicFramePr>
          <p:cNvPr id="30725" name="Chart 7">
            <a:extLst>
              <a:ext uri="{FF2B5EF4-FFF2-40B4-BE49-F238E27FC236}">
                <a16:creationId xmlns:a16="http://schemas.microsoft.com/office/drawing/2014/main" id="{2CB52387-8C77-464C-87F9-15D9945A1490}"/>
              </a:ext>
            </a:extLst>
          </p:cNvPr>
          <p:cNvGraphicFramePr>
            <a:graphicFrameLocks/>
          </p:cNvGraphicFramePr>
          <p:nvPr>
            <p:extLst>
              <p:ext uri="{D42A27DB-BD31-4B8C-83A1-F6EECF244321}">
                <p14:modId xmlns:p14="http://schemas.microsoft.com/office/powerpoint/2010/main" val="2190340027"/>
              </p:ext>
            </p:extLst>
          </p:nvPr>
        </p:nvGraphicFramePr>
        <p:xfrm>
          <a:off x="-128588" y="1703388"/>
          <a:ext cx="4903788" cy="4616450"/>
        </p:xfrm>
        <a:graphic>
          <a:graphicData uri="http://schemas.openxmlformats.org/presentationml/2006/ole">
            <mc:AlternateContent xmlns:mc="http://schemas.openxmlformats.org/markup-compatibility/2006">
              <mc:Choice xmlns:v="urn:schemas-microsoft-com:vml" Requires="v">
                <p:oleObj spid="_x0000_s4098" name="Chart" r:id="rId4" imgW="4907364" imgH="4617784" progId="Excel.Chart.8">
                  <p:embed/>
                </p:oleObj>
              </mc:Choice>
              <mc:Fallback>
                <p:oleObj name="Chart" r:id="rId4" imgW="4907364" imgH="4617784" progId="Excel.Chart.8">
                  <p:embed/>
                  <p:pic>
                    <p:nvPicPr>
                      <p:cNvPr id="30725" name="Chart 7">
                        <a:extLst>
                          <a:ext uri="{FF2B5EF4-FFF2-40B4-BE49-F238E27FC236}">
                            <a16:creationId xmlns:a16="http://schemas.microsoft.com/office/drawing/2014/main" id="{2CB52387-8C77-464C-87F9-15D9945A1490}"/>
                          </a:ext>
                        </a:extLst>
                      </p:cNvPr>
                      <p:cNvPicPr>
                        <a:picLocks noChangeArrowheads="1"/>
                      </p:cNvPicPr>
                      <p:nvPr/>
                    </p:nvPicPr>
                    <p:blipFill>
                      <a:blip r:embed="rId5"/>
                      <a:srcRect/>
                      <a:stretch>
                        <a:fillRect/>
                      </a:stretch>
                    </p:blipFill>
                    <p:spPr bwMode="auto">
                      <a:xfrm>
                        <a:off x="-128588" y="1703388"/>
                        <a:ext cx="4903788"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6" name="TextBox 1">
            <a:extLst>
              <a:ext uri="{FF2B5EF4-FFF2-40B4-BE49-F238E27FC236}">
                <a16:creationId xmlns:a16="http://schemas.microsoft.com/office/drawing/2014/main" id="{36363884-A056-4A1B-B35B-C27B4B4E2BD9}"/>
              </a:ext>
            </a:extLst>
          </p:cNvPr>
          <p:cNvSpPr txBox="1">
            <a:spLocks noChangeArrowheads="1"/>
          </p:cNvSpPr>
          <p:nvPr/>
        </p:nvSpPr>
        <p:spPr bwMode="auto">
          <a:xfrm>
            <a:off x="838200" y="13716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t>Student Minority</a:t>
            </a:r>
          </a:p>
        </p:txBody>
      </p:sp>
      <p:graphicFrame>
        <p:nvGraphicFramePr>
          <p:cNvPr id="30727" name="Chart 9">
            <a:extLst>
              <a:ext uri="{FF2B5EF4-FFF2-40B4-BE49-F238E27FC236}">
                <a16:creationId xmlns:a16="http://schemas.microsoft.com/office/drawing/2014/main" id="{4278E25D-8C5E-4936-A211-6D54088D40C4}"/>
              </a:ext>
            </a:extLst>
          </p:cNvPr>
          <p:cNvGraphicFramePr>
            <a:graphicFrameLocks/>
          </p:cNvGraphicFramePr>
          <p:nvPr>
            <p:extLst>
              <p:ext uri="{D42A27DB-BD31-4B8C-83A1-F6EECF244321}">
                <p14:modId xmlns:p14="http://schemas.microsoft.com/office/powerpoint/2010/main" val="1376225751"/>
              </p:ext>
            </p:extLst>
          </p:nvPr>
        </p:nvGraphicFramePr>
        <p:xfrm>
          <a:off x="2921000" y="1749425"/>
          <a:ext cx="6808788" cy="4570413"/>
        </p:xfrm>
        <a:graphic>
          <a:graphicData uri="http://schemas.openxmlformats.org/presentationml/2006/ole">
            <mc:AlternateContent xmlns:mc="http://schemas.openxmlformats.org/markup-compatibility/2006">
              <mc:Choice xmlns:v="urn:schemas-microsoft-com:vml" Requires="v">
                <p:oleObj spid="_x0000_s4099" name="Chart" r:id="rId6" imgW="6812190" imgH="4579513" progId="Excel.Chart.8">
                  <p:embed/>
                </p:oleObj>
              </mc:Choice>
              <mc:Fallback>
                <p:oleObj name="Chart" r:id="rId6" imgW="6812190" imgH="4579513" progId="Excel.Chart.8">
                  <p:embed/>
                  <p:pic>
                    <p:nvPicPr>
                      <p:cNvPr id="30727" name="Chart 9">
                        <a:extLst>
                          <a:ext uri="{FF2B5EF4-FFF2-40B4-BE49-F238E27FC236}">
                            <a16:creationId xmlns:a16="http://schemas.microsoft.com/office/drawing/2014/main" id="{4278E25D-8C5E-4936-A211-6D54088D40C4}"/>
                          </a:ext>
                        </a:extLst>
                      </p:cNvPr>
                      <p:cNvPicPr>
                        <a:picLocks noChangeArrowheads="1"/>
                      </p:cNvPicPr>
                      <p:nvPr/>
                    </p:nvPicPr>
                    <p:blipFill>
                      <a:blip r:embed="rId7"/>
                      <a:srcRect/>
                      <a:stretch>
                        <a:fillRect/>
                      </a:stretch>
                    </p:blipFill>
                    <p:spPr bwMode="auto">
                      <a:xfrm>
                        <a:off x="2921000" y="1749425"/>
                        <a:ext cx="6808788"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8" name="TextBox 2">
            <a:extLst>
              <a:ext uri="{FF2B5EF4-FFF2-40B4-BE49-F238E27FC236}">
                <a16:creationId xmlns:a16="http://schemas.microsoft.com/office/drawing/2014/main" id="{8B0F51C0-DF4E-4905-A273-ED023E87B26B}"/>
              </a:ext>
            </a:extLst>
          </p:cNvPr>
          <p:cNvSpPr txBox="1">
            <a:spLocks noChangeArrowheads="1"/>
          </p:cNvSpPr>
          <p:nvPr/>
        </p:nvSpPr>
        <p:spPr bwMode="auto">
          <a:xfrm>
            <a:off x="4395788" y="1371599"/>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t>In-State &amp; Out-of-State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Chart 8">
            <a:extLst>
              <a:ext uri="{FF2B5EF4-FFF2-40B4-BE49-F238E27FC236}">
                <a16:creationId xmlns:a16="http://schemas.microsoft.com/office/drawing/2014/main" id="{EB7AC8EE-BD18-4071-BFA8-FACD5B73FF2A}"/>
              </a:ext>
            </a:extLst>
          </p:cNvPr>
          <p:cNvGraphicFramePr>
            <a:graphicFrameLocks/>
          </p:cNvGraphicFramePr>
          <p:nvPr>
            <p:extLst>
              <p:ext uri="{D42A27DB-BD31-4B8C-83A1-F6EECF244321}">
                <p14:modId xmlns:p14="http://schemas.microsoft.com/office/powerpoint/2010/main" val="1735042392"/>
              </p:ext>
            </p:extLst>
          </p:nvPr>
        </p:nvGraphicFramePr>
        <p:xfrm>
          <a:off x="177800" y="1757363"/>
          <a:ext cx="4673600" cy="3162300"/>
        </p:xfrm>
        <a:graphic>
          <a:graphicData uri="http://schemas.openxmlformats.org/presentationml/2006/ole">
            <mc:AlternateContent xmlns:mc="http://schemas.openxmlformats.org/markup-compatibility/2006">
              <mc:Choice xmlns:v="urn:schemas-microsoft-com:vml" Requires="v">
                <p:oleObj spid="_x0000_s5122" name="Chart" r:id="rId4" imgW="4678566" imgH="3169835" progId="Excel.Chart.8">
                  <p:embed/>
                </p:oleObj>
              </mc:Choice>
              <mc:Fallback>
                <p:oleObj name="Chart" r:id="rId4" imgW="4678566" imgH="3169835" progId="Excel.Chart.8">
                  <p:embed/>
                  <p:pic>
                    <p:nvPicPr>
                      <p:cNvPr id="32770" name="Chart 8">
                        <a:extLst>
                          <a:ext uri="{FF2B5EF4-FFF2-40B4-BE49-F238E27FC236}">
                            <a16:creationId xmlns:a16="http://schemas.microsoft.com/office/drawing/2014/main" id="{EB7AC8EE-BD18-4071-BFA8-FACD5B73FF2A}"/>
                          </a:ext>
                        </a:extLst>
                      </p:cNvPr>
                      <p:cNvPicPr>
                        <a:picLocks noChangeArrowheads="1"/>
                      </p:cNvPicPr>
                      <p:nvPr/>
                    </p:nvPicPr>
                    <p:blipFill>
                      <a:blip r:embed="rId5"/>
                      <a:srcRect/>
                      <a:stretch>
                        <a:fillRect/>
                      </a:stretch>
                    </p:blipFill>
                    <p:spPr bwMode="auto">
                      <a:xfrm>
                        <a:off x="177800" y="1757363"/>
                        <a:ext cx="4673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1" name="Title 1">
            <a:extLst>
              <a:ext uri="{FF2B5EF4-FFF2-40B4-BE49-F238E27FC236}">
                <a16:creationId xmlns:a16="http://schemas.microsoft.com/office/drawing/2014/main" id="{2C6F6024-A649-433F-940A-B28DFAF8316C}"/>
              </a:ext>
            </a:extLst>
          </p:cNvPr>
          <p:cNvSpPr>
            <a:spLocks noGrp="1"/>
          </p:cNvSpPr>
          <p:nvPr>
            <p:ph type="title"/>
          </p:nvPr>
        </p:nvSpPr>
        <p:spPr>
          <a:xfrm>
            <a:off x="457200" y="152400"/>
            <a:ext cx="8229600" cy="1143000"/>
          </a:xfrm>
        </p:spPr>
        <p:txBody>
          <a:bodyPr/>
          <a:lstStyle/>
          <a:p>
            <a:pPr eaLnBrk="1" hangingPunct="1"/>
            <a:r>
              <a:rPr lang="en-US" altLang="en-US" dirty="0">
                <a:solidFill>
                  <a:schemeClr val="bg1"/>
                </a:solidFill>
              </a:rPr>
              <a:t>Student Enrollment cont’d</a:t>
            </a:r>
          </a:p>
        </p:txBody>
      </p:sp>
      <p:sp>
        <p:nvSpPr>
          <p:cNvPr id="32772" name="TextBox 7">
            <a:extLst>
              <a:ext uri="{FF2B5EF4-FFF2-40B4-BE49-F238E27FC236}">
                <a16:creationId xmlns:a16="http://schemas.microsoft.com/office/drawing/2014/main" id="{42EB4B70-7CD8-4426-8475-1732536ADD28}"/>
              </a:ext>
            </a:extLst>
          </p:cNvPr>
          <p:cNvSpPr txBox="1">
            <a:spLocks noChangeArrowheads="1"/>
          </p:cNvSpPr>
          <p:nvPr/>
        </p:nvSpPr>
        <p:spPr bwMode="auto">
          <a:xfrm>
            <a:off x="8534400" y="6273800"/>
            <a:ext cx="609600" cy="5847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16</a:t>
            </a:r>
          </a:p>
        </p:txBody>
      </p:sp>
      <p:sp>
        <p:nvSpPr>
          <p:cNvPr id="32773" name="TextBox 1">
            <a:extLst>
              <a:ext uri="{FF2B5EF4-FFF2-40B4-BE49-F238E27FC236}">
                <a16:creationId xmlns:a16="http://schemas.microsoft.com/office/drawing/2014/main" id="{FE249D87-3B17-40F9-96A2-2CFE0A36363F}"/>
              </a:ext>
            </a:extLst>
          </p:cNvPr>
          <p:cNvSpPr txBox="1">
            <a:spLocks noChangeArrowheads="1"/>
          </p:cNvSpPr>
          <p:nvPr/>
        </p:nvSpPr>
        <p:spPr bwMode="auto">
          <a:xfrm>
            <a:off x="1905000" y="121920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t>Enrollment by Majors &amp; Minors</a:t>
            </a:r>
          </a:p>
        </p:txBody>
      </p:sp>
      <p:graphicFrame>
        <p:nvGraphicFramePr>
          <p:cNvPr id="32774" name="Chart 9">
            <a:extLst>
              <a:ext uri="{FF2B5EF4-FFF2-40B4-BE49-F238E27FC236}">
                <a16:creationId xmlns:a16="http://schemas.microsoft.com/office/drawing/2014/main" id="{7531D134-EF66-4AC1-8FB0-D33B842C148B}"/>
              </a:ext>
            </a:extLst>
          </p:cNvPr>
          <p:cNvGraphicFramePr>
            <a:graphicFrameLocks/>
          </p:cNvGraphicFramePr>
          <p:nvPr>
            <p:extLst>
              <p:ext uri="{D42A27DB-BD31-4B8C-83A1-F6EECF244321}">
                <p14:modId xmlns:p14="http://schemas.microsoft.com/office/powerpoint/2010/main" val="613206426"/>
              </p:ext>
            </p:extLst>
          </p:nvPr>
        </p:nvGraphicFramePr>
        <p:xfrm>
          <a:off x="3917950" y="1935163"/>
          <a:ext cx="6542088" cy="4384675"/>
        </p:xfrm>
        <a:graphic>
          <a:graphicData uri="http://schemas.openxmlformats.org/presentationml/2006/ole">
            <mc:AlternateContent xmlns:mc="http://schemas.openxmlformats.org/markup-compatibility/2006">
              <mc:Choice xmlns:v="urn:schemas-microsoft-com:vml" Requires="v">
                <p:oleObj spid="_x0000_s5123" name="Chart" r:id="rId6" imgW="6553212" imgH="4389024" progId="Excel.Chart.8">
                  <p:embed/>
                </p:oleObj>
              </mc:Choice>
              <mc:Fallback>
                <p:oleObj name="Chart" r:id="rId6" imgW="6553212" imgH="4389024" progId="Excel.Chart.8">
                  <p:embed/>
                  <p:pic>
                    <p:nvPicPr>
                      <p:cNvPr id="32774" name="Chart 9">
                        <a:extLst>
                          <a:ext uri="{FF2B5EF4-FFF2-40B4-BE49-F238E27FC236}">
                            <a16:creationId xmlns:a16="http://schemas.microsoft.com/office/drawing/2014/main" id="{7531D134-EF66-4AC1-8FB0-D33B842C148B}"/>
                          </a:ext>
                        </a:extLst>
                      </p:cNvPr>
                      <p:cNvPicPr>
                        <a:picLocks noChangeArrowheads="1"/>
                      </p:cNvPicPr>
                      <p:nvPr/>
                    </p:nvPicPr>
                    <p:blipFill>
                      <a:blip r:embed="rId7"/>
                      <a:srcRect/>
                      <a:stretch>
                        <a:fillRect/>
                      </a:stretch>
                    </p:blipFill>
                    <p:spPr bwMode="auto">
                      <a:xfrm>
                        <a:off x="3917950" y="1935163"/>
                        <a:ext cx="6542088"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CAD31C8-3EC3-4F18-9FBA-417213E7D2FD}"/>
              </a:ext>
            </a:extLst>
          </p:cNvPr>
          <p:cNvSpPr>
            <a:spLocks noGrp="1"/>
          </p:cNvSpPr>
          <p:nvPr>
            <p:ph type="title"/>
          </p:nvPr>
        </p:nvSpPr>
        <p:spPr>
          <a:xfrm>
            <a:off x="609600" y="76200"/>
            <a:ext cx="8229600" cy="1143000"/>
          </a:xfrm>
        </p:spPr>
        <p:txBody>
          <a:bodyPr/>
          <a:lstStyle/>
          <a:p>
            <a:pPr eaLnBrk="1" hangingPunct="1"/>
            <a:r>
              <a:rPr lang="en-US" altLang="en-US">
                <a:solidFill>
                  <a:schemeClr val="bg1"/>
                </a:solidFill>
              </a:rPr>
              <a:t>Student Enrollment cont’d</a:t>
            </a:r>
          </a:p>
        </p:txBody>
      </p:sp>
      <p:sp>
        <p:nvSpPr>
          <p:cNvPr id="34819" name="Rectangle 1">
            <a:extLst>
              <a:ext uri="{FF2B5EF4-FFF2-40B4-BE49-F238E27FC236}">
                <a16:creationId xmlns:a16="http://schemas.microsoft.com/office/drawing/2014/main" id="{1B2950C6-FE9B-4E8A-9100-DE251583E9FD}"/>
              </a:ext>
            </a:extLst>
          </p:cNvPr>
          <p:cNvSpPr>
            <a:spLocks noChangeArrowheads="1"/>
          </p:cNvSpPr>
          <p:nvPr/>
        </p:nvSpPr>
        <p:spPr bwMode="auto">
          <a:xfrm>
            <a:off x="2374900" y="2236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4820" name="TextBox 8">
            <a:extLst>
              <a:ext uri="{FF2B5EF4-FFF2-40B4-BE49-F238E27FC236}">
                <a16:creationId xmlns:a16="http://schemas.microsoft.com/office/drawing/2014/main" id="{DCF435D6-223D-4C0A-8A24-D45A76D89D56}"/>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17</a:t>
            </a:r>
          </a:p>
        </p:txBody>
      </p:sp>
      <p:sp>
        <p:nvSpPr>
          <p:cNvPr id="34821" name="TextBox 10">
            <a:extLst>
              <a:ext uri="{FF2B5EF4-FFF2-40B4-BE49-F238E27FC236}">
                <a16:creationId xmlns:a16="http://schemas.microsoft.com/office/drawing/2014/main" id="{1E667EA7-DE26-4FFD-A1E5-E4E22CBF67ED}"/>
              </a:ext>
            </a:extLst>
          </p:cNvPr>
          <p:cNvSpPr txBox="1">
            <a:spLocks noChangeArrowheads="1"/>
          </p:cNvSpPr>
          <p:nvPr/>
        </p:nvSpPr>
        <p:spPr bwMode="auto">
          <a:xfrm>
            <a:off x="2536825" y="2640013"/>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chemeClr val="bg1"/>
                </a:solidFill>
              </a:rPr>
              <a:t>5.5%</a:t>
            </a:r>
          </a:p>
        </p:txBody>
      </p:sp>
      <p:graphicFrame>
        <p:nvGraphicFramePr>
          <p:cNvPr id="34822" name="Chart 9">
            <a:extLst>
              <a:ext uri="{FF2B5EF4-FFF2-40B4-BE49-F238E27FC236}">
                <a16:creationId xmlns:a16="http://schemas.microsoft.com/office/drawing/2014/main" id="{BDFDFBB8-C232-44B0-9169-38C3EA92CE57}"/>
              </a:ext>
            </a:extLst>
          </p:cNvPr>
          <p:cNvGraphicFramePr>
            <a:graphicFrameLocks/>
          </p:cNvGraphicFramePr>
          <p:nvPr>
            <p:extLst>
              <p:ext uri="{D42A27DB-BD31-4B8C-83A1-F6EECF244321}">
                <p14:modId xmlns:p14="http://schemas.microsoft.com/office/powerpoint/2010/main" val="1051604988"/>
              </p:ext>
            </p:extLst>
          </p:nvPr>
        </p:nvGraphicFramePr>
        <p:xfrm>
          <a:off x="165100" y="1139825"/>
          <a:ext cx="8677275" cy="5132388"/>
        </p:xfrm>
        <a:graphic>
          <a:graphicData uri="http://schemas.openxmlformats.org/presentationml/2006/ole">
            <mc:AlternateContent xmlns:mc="http://schemas.openxmlformats.org/markup-compatibility/2006">
              <mc:Choice xmlns:v="urn:schemas-microsoft-com:vml" Requires="v">
                <p:oleObj spid="_x0000_s6146" name="Chart" r:id="rId4" imgW="8686836" imgH="4602533" progId="Excel.Chart.8">
                  <p:embed/>
                </p:oleObj>
              </mc:Choice>
              <mc:Fallback>
                <p:oleObj name="Chart" r:id="rId4" imgW="8686836" imgH="4602533" progId="Excel.Chart.8">
                  <p:embed/>
                  <p:pic>
                    <p:nvPicPr>
                      <p:cNvPr id="34822" name="Chart 9">
                        <a:extLst>
                          <a:ext uri="{FF2B5EF4-FFF2-40B4-BE49-F238E27FC236}">
                            <a16:creationId xmlns:a16="http://schemas.microsoft.com/office/drawing/2014/main" id="{BDFDFBB8-C232-44B0-9169-38C3EA92CE57}"/>
                          </a:ext>
                        </a:extLst>
                      </p:cNvPr>
                      <p:cNvPicPr>
                        <a:picLocks noChangeArrowheads="1"/>
                      </p:cNvPicPr>
                      <p:nvPr/>
                    </p:nvPicPr>
                    <p:blipFill>
                      <a:blip r:embed="rId5"/>
                      <a:srcRect/>
                      <a:stretch>
                        <a:fillRect/>
                      </a:stretch>
                    </p:blipFill>
                    <p:spPr bwMode="auto">
                      <a:xfrm>
                        <a:off x="165100" y="1139825"/>
                        <a:ext cx="8677275" cy="5132388"/>
                      </a:xfrm>
                      <a:prstGeom prst="rect">
                        <a:avLst/>
                      </a:prstGeom>
                      <a:noFill/>
                      <a:ln>
                        <a:noFill/>
                      </a:ln>
                    </p:spPr>
                  </p:pic>
                </p:oleObj>
              </mc:Fallback>
            </mc:AlternateContent>
          </a:graphicData>
        </a:graphic>
      </p:graphicFrame>
      <p:sp>
        <p:nvSpPr>
          <p:cNvPr id="4" name="TextBox 3">
            <a:extLst>
              <a:ext uri="{FF2B5EF4-FFF2-40B4-BE49-F238E27FC236}">
                <a16:creationId xmlns:a16="http://schemas.microsoft.com/office/drawing/2014/main" id="{EF9F3A9B-188B-4034-A6EC-ED934AC7FB12}"/>
              </a:ext>
            </a:extLst>
          </p:cNvPr>
          <p:cNvSpPr txBox="1"/>
          <p:nvPr/>
        </p:nvSpPr>
        <p:spPr>
          <a:xfrm>
            <a:off x="7388213" y="1405791"/>
            <a:ext cx="1861616" cy="830997"/>
          </a:xfrm>
          <a:prstGeom prst="rect">
            <a:avLst/>
          </a:prstGeom>
          <a:noFill/>
        </p:spPr>
        <p:txBody>
          <a:bodyPr wrap="square" rtlCol="0">
            <a:spAutoFit/>
          </a:bodyPr>
          <a:lstStyle/>
          <a:p>
            <a:pPr algn="ctr"/>
            <a:r>
              <a:rPr lang="en-US" sz="1400" b="1" dirty="0"/>
              <a:t>Total Success Rate</a:t>
            </a:r>
          </a:p>
          <a:p>
            <a:pPr algn="ctr"/>
            <a:r>
              <a:rPr lang="en-US" sz="1000" b="1" dirty="0"/>
              <a:t>(Graduated or Remained Enrolled)</a:t>
            </a:r>
          </a:p>
          <a:p>
            <a:pPr algn="ctr"/>
            <a:r>
              <a:rPr lang="en-US" sz="1400" b="1" dirty="0"/>
              <a:t>FMU</a:t>
            </a:r>
            <a:r>
              <a:rPr lang="en-US" sz="1000" b="1" dirty="0"/>
              <a:t>	</a:t>
            </a:r>
            <a:r>
              <a:rPr lang="en-US" sz="1400" b="1" dirty="0"/>
              <a:t>Total</a:t>
            </a:r>
            <a:endParaRPr lang="en-US" dirty="0"/>
          </a:p>
        </p:txBody>
      </p:sp>
      <p:sp>
        <p:nvSpPr>
          <p:cNvPr id="5" name="TextBox 4">
            <a:extLst>
              <a:ext uri="{FF2B5EF4-FFF2-40B4-BE49-F238E27FC236}">
                <a16:creationId xmlns:a16="http://schemas.microsoft.com/office/drawing/2014/main" id="{E6D41665-4246-41EC-A2B1-7F347B92607F}"/>
              </a:ext>
            </a:extLst>
          </p:cNvPr>
          <p:cNvSpPr txBox="1"/>
          <p:nvPr/>
        </p:nvSpPr>
        <p:spPr>
          <a:xfrm>
            <a:off x="38100" y="6488668"/>
            <a:ext cx="4191000" cy="369332"/>
          </a:xfrm>
          <a:prstGeom prst="rect">
            <a:avLst/>
          </a:prstGeom>
          <a:noFill/>
        </p:spPr>
        <p:txBody>
          <a:bodyPr wrap="square" rtlCol="0">
            <a:spAutoFit/>
          </a:bodyPr>
          <a:lstStyle/>
          <a:p>
            <a:r>
              <a:rPr lang="en-US" dirty="0">
                <a:solidFill>
                  <a:schemeClr val="bg1"/>
                </a:solidFill>
              </a:rPr>
              <a:t>Source: National Student Clearinghouse</a:t>
            </a:r>
          </a:p>
        </p:txBody>
      </p:sp>
      <p:cxnSp>
        <p:nvCxnSpPr>
          <p:cNvPr id="3" name="Straight Connector 2">
            <a:extLst>
              <a:ext uri="{FF2B5EF4-FFF2-40B4-BE49-F238E27FC236}">
                <a16:creationId xmlns:a16="http://schemas.microsoft.com/office/drawing/2014/main" id="{D09011A5-225C-41EA-B897-94DE4BA593D1}"/>
              </a:ext>
            </a:extLst>
          </p:cNvPr>
          <p:cNvCxnSpPr/>
          <p:nvPr/>
        </p:nvCxnSpPr>
        <p:spPr>
          <a:xfrm>
            <a:off x="7633221" y="2247076"/>
            <a:ext cx="1371600"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0F4CD234-1826-4B14-8D2E-6A3BECA9738D}"/>
              </a:ext>
            </a:extLst>
          </p:cNvPr>
          <p:cNvSpPr txBox="1"/>
          <p:nvPr/>
        </p:nvSpPr>
        <p:spPr>
          <a:xfrm>
            <a:off x="8385033" y="2314545"/>
            <a:ext cx="1066800" cy="2862322"/>
          </a:xfrm>
          <a:prstGeom prst="rect">
            <a:avLst/>
          </a:prstGeom>
          <a:noFill/>
        </p:spPr>
        <p:txBody>
          <a:bodyPr wrap="square" rtlCol="0">
            <a:spAutoFit/>
          </a:bodyPr>
          <a:lstStyle/>
          <a:p>
            <a:r>
              <a:rPr lang="en-US" dirty="0"/>
              <a:t>70.9%</a:t>
            </a:r>
          </a:p>
          <a:p>
            <a:endParaRPr lang="en-US" dirty="0"/>
          </a:p>
          <a:p>
            <a:endParaRPr lang="en-US" dirty="0"/>
          </a:p>
          <a:p>
            <a:r>
              <a:rPr lang="en-US" dirty="0"/>
              <a:t>76.1%</a:t>
            </a:r>
          </a:p>
          <a:p>
            <a:endParaRPr lang="en-US" dirty="0"/>
          </a:p>
          <a:p>
            <a:endParaRPr lang="en-US" dirty="0"/>
          </a:p>
          <a:p>
            <a:r>
              <a:rPr lang="en-US" dirty="0"/>
              <a:t>74.3%</a:t>
            </a:r>
          </a:p>
          <a:p>
            <a:endParaRPr lang="en-US" dirty="0"/>
          </a:p>
          <a:p>
            <a:endParaRPr lang="en-US" dirty="0"/>
          </a:p>
          <a:p>
            <a:r>
              <a:rPr lang="en-US" dirty="0"/>
              <a:t>81.0%</a:t>
            </a:r>
          </a:p>
        </p:txBody>
      </p:sp>
      <p:sp>
        <p:nvSpPr>
          <p:cNvPr id="12" name="TextBox 11">
            <a:extLst>
              <a:ext uri="{FF2B5EF4-FFF2-40B4-BE49-F238E27FC236}">
                <a16:creationId xmlns:a16="http://schemas.microsoft.com/office/drawing/2014/main" id="{55B96D4C-BA73-4006-9094-012CA97DCFD2}"/>
              </a:ext>
            </a:extLst>
          </p:cNvPr>
          <p:cNvSpPr txBox="1"/>
          <p:nvPr/>
        </p:nvSpPr>
        <p:spPr>
          <a:xfrm>
            <a:off x="7546904" y="2316751"/>
            <a:ext cx="1066800" cy="2862322"/>
          </a:xfrm>
          <a:prstGeom prst="rect">
            <a:avLst/>
          </a:prstGeom>
          <a:noFill/>
        </p:spPr>
        <p:txBody>
          <a:bodyPr wrap="square" rtlCol="0">
            <a:spAutoFit/>
          </a:bodyPr>
          <a:lstStyle/>
          <a:p>
            <a:r>
              <a:rPr lang="en-US" dirty="0"/>
              <a:t>48.8%</a:t>
            </a:r>
          </a:p>
          <a:p>
            <a:endParaRPr lang="en-US" dirty="0"/>
          </a:p>
          <a:p>
            <a:endParaRPr lang="en-US" dirty="0"/>
          </a:p>
          <a:p>
            <a:r>
              <a:rPr lang="en-US" dirty="0"/>
              <a:t>46.3%</a:t>
            </a:r>
          </a:p>
          <a:p>
            <a:endParaRPr lang="en-US" dirty="0"/>
          </a:p>
          <a:p>
            <a:endParaRPr lang="en-US" dirty="0"/>
          </a:p>
          <a:p>
            <a:r>
              <a:rPr lang="en-US" dirty="0"/>
              <a:t>52.4%</a:t>
            </a:r>
          </a:p>
          <a:p>
            <a:endParaRPr lang="en-US" dirty="0"/>
          </a:p>
          <a:p>
            <a:endParaRPr lang="en-US" dirty="0"/>
          </a:p>
          <a:p>
            <a:r>
              <a:rPr lang="en-US" dirty="0"/>
              <a:t>51.8%</a:t>
            </a:r>
          </a:p>
        </p:txBody>
      </p:sp>
      <p:sp>
        <p:nvSpPr>
          <p:cNvPr id="7" name="Rectangle 6">
            <a:extLst>
              <a:ext uri="{FF2B5EF4-FFF2-40B4-BE49-F238E27FC236}">
                <a16:creationId xmlns:a16="http://schemas.microsoft.com/office/drawing/2014/main" id="{0FE0350C-D964-4956-AFB4-25F97F263FD2}"/>
              </a:ext>
            </a:extLst>
          </p:cNvPr>
          <p:cNvSpPr/>
          <p:nvPr/>
        </p:nvSpPr>
        <p:spPr>
          <a:xfrm>
            <a:off x="7520473" y="1404204"/>
            <a:ext cx="1597096" cy="39282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C66A560-BCB4-48BF-BA62-B76FE7D24E91}"/>
              </a:ext>
            </a:extLst>
          </p:cNvPr>
          <p:cNvSpPr>
            <a:spLocks noGrp="1"/>
          </p:cNvSpPr>
          <p:nvPr>
            <p:ph type="title"/>
          </p:nvPr>
        </p:nvSpPr>
        <p:spPr>
          <a:xfrm>
            <a:off x="457200" y="76200"/>
            <a:ext cx="8229600" cy="1020763"/>
          </a:xfrm>
        </p:spPr>
        <p:txBody>
          <a:bodyPr/>
          <a:lstStyle/>
          <a:p>
            <a:pPr algn="r" eaLnBrk="1" hangingPunct="1"/>
            <a:r>
              <a:rPr lang="en-US" altLang="en-US" sz="4000" dirty="0">
                <a:solidFill>
                  <a:schemeClr val="bg1"/>
                </a:solidFill>
              </a:rPr>
              <a:t>Tuition &amp; Required Fee History</a:t>
            </a:r>
          </a:p>
        </p:txBody>
      </p:sp>
      <p:sp>
        <p:nvSpPr>
          <p:cNvPr id="36867" name="TextBox 1">
            <a:extLst>
              <a:ext uri="{FF2B5EF4-FFF2-40B4-BE49-F238E27FC236}">
                <a16:creationId xmlns:a16="http://schemas.microsoft.com/office/drawing/2014/main" id="{2B67FDD1-F11B-495B-9A4D-E8E2D7B4A95D}"/>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18</a:t>
            </a:r>
          </a:p>
        </p:txBody>
      </p:sp>
      <p:graphicFrame>
        <p:nvGraphicFramePr>
          <p:cNvPr id="4" name="Table 3">
            <a:extLst>
              <a:ext uri="{FF2B5EF4-FFF2-40B4-BE49-F238E27FC236}">
                <a16:creationId xmlns:a16="http://schemas.microsoft.com/office/drawing/2014/main" id="{1F07CA0F-C6B2-4A06-925C-8C3622E1C918}"/>
              </a:ext>
            </a:extLst>
          </p:cNvPr>
          <p:cNvGraphicFramePr>
            <a:graphicFrameLocks noGrp="1"/>
          </p:cNvGraphicFramePr>
          <p:nvPr>
            <p:extLst>
              <p:ext uri="{D42A27DB-BD31-4B8C-83A1-F6EECF244321}">
                <p14:modId xmlns:p14="http://schemas.microsoft.com/office/powerpoint/2010/main" val="3913304604"/>
              </p:ext>
            </p:extLst>
          </p:nvPr>
        </p:nvGraphicFramePr>
        <p:xfrm>
          <a:off x="808038" y="1371600"/>
          <a:ext cx="6598919" cy="1395413"/>
        </p:xfrm>
        <a:graphic>
          <a:graphicData uri="http://schemas.openxmlformats.org/drawingml/2006/table">
            <a:tbl>
              <a:tblPr firstRow="1" bandRow="1">
                <a:tableStyleId>{5C22544A-7EE6-4342-B048-85BDC9FD1C3A}</a:tableStyleId>
              </a:tblPr>
              <a:tblGrid>
                <a:gridCol w="1735082">
                  <a:extLst>
                    <a:ext uri="{9D8B030D-6E8A-4147-A177-3AD203B41FA5}">
                      <a16:colId xmlns:a16="http://schemas.microsoft.com/office/drawing/2014/main" val="393066598"/>
                    </a:ext>
                  </a:extLst>
                </a:gridCol>
                <a:gridCol w="940154">
                  <a:extLst>
                    <a:ext uri="{9D8B030D-6E8A-4147-A177-3AD203B41FA5}">
                      <a16:colId xmlns:a16="http://schemas.microsoft.com/office/drawing/2014/main" val="901211624"/>
                    </a:ext>
                  </a:extLst>
                </a:gridCol>
                <a:gridCol w="896842">
                  <a:extLst>
                    <a:ext uri="{9D8B030D-6E8A-4147-A177-3AD203B41FA5}">
                      <a16:colId xmlns:a16="http://schemas.microsoft.com/office/drawing/2014/main" val="3156915393"/>
                    </a:ext>
                  </a:extLst>
                </a:gridCol>
                <a:gridCol w="1008947">
                  <a:extLst>
                    <a:ext uri="{9D8B030D-6E8A-4147-A177-3AD203B41FA5}">
                      <a16:colId xmlns:a16="http://schemas.microsoft.com/office/drawing/2014/main" val="1810479019"/>
                    </a:ext>
                  </a:extLst>
                </a:gridCol>
                <a:gridCol w="1008947">
                  <a:extLst>
                    <a:ext uri="{9D8B030D-6E8A-4147-A177-3AD203B41FA5}">
                      <a16:colId xmlns:a16="http://schemas.microsoft.com/office/drawing/2014/main" val="1634066254"/>
                    </a:ext>
                  </a:extLst>
                </a:gridCol>
                <a:gridCol w="1008947">
                  <a:extLst>
                    <a:ext uri="{9D8B030D-6E8A-4147-A177-3AD203B41FA5}">
                      <a16:colId xmlns:a16="http://schemas.microsoft.com/office/drawing/2014/main" val="2294082624"/>
                    </a:ext>
                  </a:extLst>
                </a:gridCol>
              </a:tblGrid>
              <a:tr h="572005">
                <a:tc>
                  <a:txBody>
                    <a:bodyPr/>
                    <a:lstStyle/>
                    <a:p>
                      <a:pPr algn="ctr" fontAlgn="t"/>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9524" marR="9524" marT="9524" marB="0"/>
                </a:tc>
                <a:tc>
                  <a:txBody>
                    <a:bodyPr/>
                    <a:lstStyle/>
                    <a:p>
                      <a:pPr algn="ctr" rtl="0" fontAlgn="ctr"/>
                      <a:r>
                        <a:rPr lang="en-US" sz="1400" u="none" strike="noStrike" dirty="0">
                          <a:effectLst/>
                        </a:rPr>
                        <a:t>FY2016-17 Increase</a:t>
                      </a:r>
                      <a:endParaRPr lang="en-US" sz="1400" b="1" i="0" u="none" strike="noStrike" dirty="0">
                        <a:solidFill>
                          <a:srgbClr val="FFFFFF"/>
                        </a:solidFill>
                        <a:effectLst/>
                        <a:latin typeface="Calibri" panose="020F0502020204030204" pitchFamily="34" charset="0"/>
                      </a:endParaRPr>
                    </a:p>
                  </a:txBody>
                  <a:tcPr marL="9524" marR="9524" marT="9524" marB="0" anchor="ctr"/>
                </a:tc>
                <a:tc>
                  <a:txBody>
                    <a:bodyPr/>
                    <a:lstStyle/>
                    <a:p>
                      <a:pPr algn="ctr" rtl="0" fontAlgn="ctr"/>
                      <a:r>
                        <a:rPr lang="en-US" sz="1400" u="none" strike="noStrike" dirty="0">
                          <a:effectLst/>
                        </a:rPr>
                        <a:t>FY2017-18 Increase</a:t>
                      </a:r>
                      <a:endParaRPr lang="en-US" sz="1400" b="1" i="0" u="none" strike="noStrike" dirty="0">
                        <a:solidFill>
                          <a:srgbClr val="FFFFFF"/>
                        </a:solidFill>
                        <a:effectLst/>
                        <a:latin typeface="Calibri" panose="020F0502020204030204" pitchFamily="34" charset="0"/>
                      </a:endParaRPr>
                    </a:p>
                  </a:txBody>
                  <a:tcPr marL="9524" marR="9524" marT="9524" marB="0" anchor="ctr"/>
                </a:tc>
                <a:tc>
                  <a:txBody>
                    <a:bodyPr/>
                    <a:lstStyle/>
                    <a:p>
                      <a:pPr algn="ctr" rtl="0" fontAlgn="ctr"/>
                      <a:r>
                        <a:rPr lang="en-US" sz="1400" u="none" strike="noStrike" dirty="0">
                          <a:effectLst/>
                        </a:rPr>
                        <a:t>FY2018-19 Increase</a:t>
                      </a:r>
                      <a:endParaRPr lang="en-US" sz="1400" b="1" i="0" u="none" strike="noStrike" dirty="0">
                        <a:solidFill>
                          <a:srgbClr val="FFFFFF"/>
                        </a:solidFill>
                        <a:effectLst/>
                        <a:latin typeface="Calibri" panose="020F0502020204030204" pitchFamily="34" charset="0"/>
                      </a:endParaRPr>
                    </a:p>
                  </a:txBody>
                  <a:tcPr marL="9524" marR="9524" marT="95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a:effectLst/>
                        </a:rPr>
                        <a:t>FY2019-20 Increase</a:t>
                      </a:r>
                      <a:endParaRPr lang="en-US" sz="1400" b="1" i="0" u="none" strike="noStrike" dirty="0">
                        <a:solidFill>
                          <a:srgbClr val="FFFFFF"/>
                        </a:solidFill>
                        <a:effectLst/>
                        <a:latin typeface="Calibri" panose="020F0502020204030204" pitchFamily="34" charset="0"/>
                      </a:endParaRPr>
                    </a:p>
                  </a:txBody>
                  <a:tcPr marL="9524" marR="9524" marT="952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dirty="0">
                          <a:effectLst/>
                        </a:rPr>
                        <a:t>FY2020-21 Increase</a:t>
                      </a:r>
                      <a:endParaRPr lang="en-US" sz="1400" b="1" i="0" u="none" strike="noStrike" dirty="0">
                        <a:solidFill>
                          <a:srgbClr val="FFFFFF"/>
                        </a:solidFill>
                        <a:effectLst/>
                        <a:latin typeface="Calibri" panose="020F0502020204030204" pitchFamily="34" charset="0"/>
                      </a:endParaRPr>
                    </a:p>
                  </a:txBody>
                  <a:tcPr marL="9524" marR="9524" marT="9524" marB="0" anchor="ctr"/>
                </a:tc>
                <a:extLst>
                  <a:ext uri="{0D108BD9-81ED-4DB2-BD59-A6C34878D82A}">
                    <a16:rowId xmlns:a16="http://schemas.microsoft.com/office/drawing/2014/main" val="2845547140"/>
                  </a:ext>
                </a:extLst>
              </a:tr>
              <a:tr h="387164">
                <a:tc>
                  <a:txBody>
                    <a:bodyPr/>
                    <a:lstStyle/>
                    <a:p>
                      <a:pPr algn="l" rtl="0" fontAlgn="ctr"/>
                      <a:r>
                        <a:rPr lang="en-US" sz="1400" u="none" strike="noStrike" dirty="0">
                          <a:effectLst/>
                        </a:rPr>
                        <a:t>Tuition Increase</a:t>
                      </a:r>
                      <a:endParaRPr lang="en-US" sz="14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rtl="0" fontAlgn="ctr"/>
                      <a:r>
                        <a:rPr lang="en-US" sz="1800" u="none" strike="noStrike" dirty="0">
                          <a:effectLst/>
                        </a:rPr>
                        <a:t>3.25%</a:t>
                      </a:r>
                      <a:endParaRPr lang="en-US" sz="18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rtl="0" fontAlgn="ctr"/>
                      <a:r>
                        <a:rPr lang="en-US" sz="1800" u="none" strike="noStrike" dirty="0">
                          <a:effectLst/>
                        </a:rPr>
                        <a:t>3.00%</a:t>
                      </a:r>
                      <a:endParaRPr lang="en-US" sz="18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rtl="0" fontAlgn="ctr"/>
                      <a:r>
                        <a:rPr lang="en-US" sz="1800" u="none" strike="noStrike" dirty="0">
                          <a:effectLst/>
                        </a:rPr>
                        <a:t>2.00%</a:t>
                      </a:r>
                      <a:endParaRPr lang="en-US" sz="18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rtl="0" fontAlgn="ctr"/>
                      <a:r>
                        <a:rPr lang="en-US" sz="1800" b="0" i="0" u="none" strike="noStrike" dirty="0">
                          <a:solidFill>
                            <a:srgbClr val="000000"/>
                          </a:solidFill>
                          <a:effectLst/>
                          <a:latin typeface="Calibri" panose="020F0502020204030204" pitchFamily="34" charset="0"/>
                        </a:rPr>
                        <a:t>0.00%</a:t>
                      </a:r>
                    </a:p>
                  </a:txBody>
                  <a:tcPr marL="9524" marR="9524" marT="9524" marB="0" anchor="ctr"/>
                </a:tc>
                <a:tc>
                  <a:txBody>
                    <a:bodyPr/>
                    <a:lstStyle/>
                    <a:p>
                      <a:pPr algn="ctr" rtl="0" fontAlgn="ctr"/>
                      <a:r>
                        <a:rPr lang="en-US" sz="1800" b="0" i="0" u="none" strike="noStrike" dirty="0">
                          <a:solidFill>
                            <a:srgbClr val="000000"/>
                          </a:solidFill>
                          <a:effectLst/>
                          <a:latin typeface="Calibri" panose="020F0502020204030204" pitchFamily="34" charset="0"/>
                        </a:rPr>
                        <a:t>0.00%</a:t>
                      </a:r>
                    </a:p>
                  </a:txBody>
                  <a:tcPr marL="9524" marR="9524" marT="9524" marB="0" anchor="ctr"/>
                </a:tc>
                <a:extLst>
                  <a:ext uri="{0D108BD9-81ED-4DB2-BD59-A6C34878D82A}">
                    <a16:rowId xmlns:a16="http://schemas.microsoft.com/office/drawing/2014/main" val="2055015493"/>
                  </a:ext>
                </a:extLst>
              </a:tr>
              <a:tr h="436243">
                <a:tc>
                  <a:txBody>
                    <a:bodyPr/>
                    <a:lstStyle/>
                    <a:p>
                      <a:pPr algn="l" rtl="0" fontAlgn="ctr"/>
                      <a:r>
                        <a:rPr lang="en-US" sz="1400" u="none" strike="noStrike" dirty="0">
                          <a:effectLst/>
                        </a:rPr>
                        <a:t>Tuition and Required Fee Increase</a:t>
                      </a:r>
                      <a:endParaRPr lang="en-US" sz="14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rtl="0" fontAlgn="ctr"/>
                      <a:r>
                        <a:rPr lang="en-US" sz="1800" u="none" strike="noStrike" dirty="0">
                          <a:effectLst/>
                        </a:rPr>
                        <a:t>3.25%</a:t>
                      </a:r>
                      <a:endParaRPr lang="en-US" sz="18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rtl="0" fontAlgn="ctr"/>
                      <a:r>
                        <a:rPr lang="en-US" sz="1800" u="none" strike="noStrike" dirty="0">
                          <a:effectLst/>
                        </a:rPr>
                        <a:t>3.97%</a:t>
                      </a:r>
                      <a:endParaRPr lang="en-US" sz="18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rtl="0" fontAlgn="ctr"/>
                      <a:r>
                        <a:rPr lang="en-US" sz="1800" u="none" strike="noStrike" dirty="0">
                          <a:effectLst/>
                        </a:rPr>
                        <a:t>2.93%</a:t>
                      </a:r>
                      <a:endParaRPr lang="en-US" sz="1800" b="0" i="0" u="none" strike="noStrike" dirty="0">
                        <a:solidFill>
                          <a:srgbClr val="000000"/>
                        </a:solidFill>
                        <a:effectLst/>
                        <a:latin typeface="Calibri" panose="020F0502020204030204" pitchFamily="34" charset="0"/>
                      </a:endParaRPr>
                    </a:p>
                  </a:txBody>
                  <a:tcPr marL="9524" marR="9524" marT="9524" marB="0" anchor="ctr"/>
                </a:tc>
                <a:tc>
                  <a:txBody>
                    <a:bodyPr/>
                    <a:lstStyle/>
                    <a:p>
                      <a:pPr algn="ctr" rtl="0" fontAlgn="ctr"/>
                      <a:r>
                        <a:rPr lang="en-US" sz="1800" b="0" i="0" u="none" strike="noStrike" dirty="0">
                          <a:solidFill>
                            <a:srgbClr val="000000"/>
                          </a:solidFill>
                          <a:effectLst/>
                          <a:latin typeface="Calibri" panose="020F0502020204030204" pitchFamily="34" charset="0"/>
                        </a:rPr>
                        <a:t>0.00%</a:t>
                      </a:r>
                    </a:p>
                  </a:txBody>
                  <a:tcPr marL="9524" marR="9524" marT="9524" marB="0" anchor="ctr"/>
                </a:tc>
                <a:tc>
                  <a:txBody>
                    <a:bodyPr/>
                    <a:lstStyle/>
                    <a:p>
                      <a:pPr algn="ctr" rtl="0" fontAlgn="ctr"/>
                      <a:r>
                        <a:rPr lang="en-US" sz="1800" b="0" i="0" u="none" strike="noStrike" dirty="0">
                          <a:solidFill>
                            <a:srgbClr val="000000"/>
                          </a:solidFill>
                          <a:effectLst/>
                          <a:latin typeface="Calibri" panose="020F0502020204030204" pitchFamily="34" charset="0"/>
                        </a:rPr>
                        <a:t>0.00%</a:t>
                      </a:r>
                    </a:p>
                  </a:txBody>
                  <a:tcPr marL="9524" marR="9524" marT="9524" marB="0" anchor="ctr"/>
                </a:tc>
                <a:extLst>
                  <a:ext uri="{0D108BD9-81ED-4DB2-BD59-A6C34878D82A}">
                    <a16:rowId xmlns:a16="http://schemas.microsoft.com/office/drawing/2014/main" val="219872606"/>
                  </a:ext>
                </a:extLst>
              </a:tr>
            </a:tbl>
          </a:graphicData>
        </a:graphic>
      </p:graphicFrame>
      <p:graphicFrame>
        <p:nvGraphicFramePr>
          <p:cNvPr id="36898" name="Chart 5">
            <a:extLst>
              <a:ext uri="{FF2B5EF4-FFF2-40B4-BE49-F238E27FC236}">
                <a16:creationId xmlns:a16="http://schemas.microsoft.com/office/drawing/2014/main" id="{1D2F11FF-AF67-4DFC-B505-B61219A71D54}"/>
              </a:ext>
            </a:extLst>
          </p:cNvPr>
          <p:cNvGraphicFramePr>
            <a:graphicFrameLocks/>
          </p:cNvGraphicFramePr>
          <p:nvPr>
            <p:extLst>
              <p:ext uri="{D42A27DB-BD31-4B8C-83A1-F6EECF244321}">
                <p14:modId xmlns:p14="http://schemas.microsoft.com/office/powerpoint/2010/main" val="222024491"/>
              </p:ext>
            </p:extLst>
          </p:nvPr>
        </p:nvGraphicFramePr>
        <p:xfrm>
          <a:off x="192088" y="2846388"/>
          <a:ext cx="8759825" cy="3603625"/>
        </p:xfrm>
        <a:graphic>
          <a:graphicData uri="http://schemas.openxmlformats.org/presentationml/2006/ole">
            <mc:AlternateContent xmlns:mc="http://schemas.openxmlformats.org/markup-compatibility/2006">
              <mc:Choice xmlns:v="urn:schemas-microsoft-com:vml" Requires="v">
                <p:oleObj spid="_x0000_s7170" name="Chart" r:id="rId4" imgW="8763006" imgH="3611816" progId="Excel.Chart.8">
                  <p:embed/>
                </p:oleObj>
              </mc:Choice>
              <mc:Fallback>
                <p:oleObj name="Chart" r:id="rId4" imgW="8763006" imgH="3611816" progId="Excel.Chart.8">
                  <p:embed/>
                  <p:pic>
                    <p:nvPicPr>
                      <p:cNvPr id="36898" name="Chart 5">
                        <a:extLst>
                          <a:ext uri="{FF2B5EF4-FFF2-40B4-BE49-F238E27FC236}">
                            <a16:creationId xmlns:a16="http://schemas.microsoft.com/office/drawing/2014/main" id="{1D2F11FF-AF67-4DFC-B505-B61219A71D54}"/>
                          </a:ext>
                        </a:extLst>
                      </p:cNvPr>
                      <p:cNvPicPr>
                        <a:picLocks noChangeArrowheads="1"/>
                      </p:cNvPicPr>
                      <p:nvPr/>
                    </p:nvPicPr>
                    <p:blipFill>
                      <a:blip r:embed="rId5"/>
                      <a:srcRect/>
                      <a:stretch>
                        <a:fillRect/>
                      </a:stretch>
                    </p:blipFill>
                    <p:spPr bwMode="auto">
                      <a:xfrm>
                        <a:off x="192088" y="2846388"/>
                        <a:ext cx="8759825"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3B58587-2B3C-4815-A46A-B6722DDCFAFA}"/>
              </a:ext>
            </a:extLst>
          </p:cNvPr>
          <p:cNvSpPr>
            <a:spLocks noGrp="1"/>
          </p:cNvSpPr>
          <p:nvPr>
            <p:ph type="title"/>
          </p:nvPr>
        </p:nvSpPr>
        <p:spPr>
          <a:xfrm>
            <a:off x="457200" y="152400"/>
            <a:ext cx="8229600" cy="1143000"/>
          </a:xfrm>
        </p:spPr>
        <p:txBody>
          <a:bodyPr/>
          <a:lstStyle/>
          <a:p>
            <a:pPr eaLnBrk="1" hangingPunct="1"/>
            <a:r>
              <a:rPr lang="en-US" altLang="en-US" dirty="0">
                <a:solidFill>
                  <a:schemeClr val="bg1"/>
                </a:solidFill>
              </a:rPr>
              <a:t>Tuition Calculation</a:t>
            </a:r>
          </a:p>
        </p:txBody>
      </p:sp>
      <p:graphicFrame>
        <p:nvGraphicFramePr>
          <p:cNvPr id="8" name="Table 7">
            <a:extLst>
              <a:ext uri="{FF2B5EF4-FFF2-40B4-BE49-F238E27FC236}">
                <a16:creationId xmlns:a16="http://schemas.microsoft.com/office/drawing/2014/main" id="{292BE0EC-92F0-4981-84DB-6698643BE674}"/>
              </a:ext>
            </a:extLst>
          </p:cNvPr>
          <p:cNvGraphicFramePr>
            <a:graphicFrameLocks noGrp="1"/>
          </p:cNvGraphicFramePr>
          <p:nvPr>
            <p:extLst>
              <p:ext uri="{D42A27DB-BD31-4B8C-83A1-F6EECF244321}">
                <p14:modId xmlns:p14="http://schemas.microsoft.com/office/powerpoint/2010/main" val="2986932799"/>
              </p:ext>
            </p:extLst>
          </p:nvPr>
        </p:nvGraphicFramePr>
        <p:xfrm>
          <a:off x="190500" y="1371600"/>
          <a:ext cx="8762997" cy="4800599"/>
        </p:xfrm>
        <a:graphic>
          <a:graphicData uri="http://schemas.openxmlformats.org/drawingml/2006/table">
            <a:tbl>
              <a:tblPr>
                <a:tableStyleId>{5C22544A-7EE6-4342-B048-85BDC9FD1C3A}</a:tableStyleId>
              </a:tblPr>
              <a:tblGrid>
                <a:gridCol w="1353887">
                  <a:extLst>
                    <a:ext uri="{9D8B030D-6E8A-4147-A177-3AD203B41FA5}">
                      <a16:colId xmlns:a16="http://schemas.microsoft.com/office/drawing/2014/main" val="20000"/>
                    </a:ext>
                  </a:extLst>
                </a:gridCol>
                <a:gridCol w="740911">
                  <a:extLst>
                    <a:ext uri="{9D8B030D-6E8A-4147-A177-3AD203B41FA5}">
                      <a16:colId xmlns:a16="http://schemas.microsoft.com/office/drawing/2014/main" val="20001"/>
                    </a:ext>
                  </a:extLst>
                </a:gridCol>
                <a:gridCol w="740911">
                  <a:extLst>
                    <a:ext uri="{9D8B030D-6E8A-4147-A177-3AD203B41FA5}">
                      <a16:colId xmlns:a16="http://schemas.microsoft.com/office/drawing/2014/main" val="20002"/>
                    </a:ext>
                  </a:extLst>
                </a:gridCol>
                <a:gridCol w="740911">
                  <a:extLst>
                    <a:ext uri="{9D8B030D-6E8A-4147-A177-3AD203B41FA5}">
                      <a16:colId xmlns:a16="http://schemas.microsoft.com/office/drawing/2014/main" val="20003"/>
                    </a:ext>
                  </a:extLst>
                </a:gridCol>
                <a:gridCol w="740911">
                  <a:extLst>
                    <a:ext uri="{9D8B030D-6E8A-4147-A177-3AD203B41FA5}">
                      <a16:colId xmlns:a16="http://schemas.microsoft.com/office/drawing/2014/main" val="20004"/>
                    </a:ext>
                  </a:extLst>
                </a:gridCol>
                <a:gridCol w="740911">
                  <a:extLst>
                    <a:ext uri="{9D8B030D-6E8A-4147-A177-3AD203B41FA5}">
                      <a16:colId xmlns:a16="http://schemas.microsoft.com/office/drawing/2014/main" val="20005"/>
                    </a:ext>
                  </a:extLst>
                </a:gridCol>
                <a:gridCol w="740911">
                  <a:extLst>
                    <a:ext uri="{9D8B030D-6E8A-4147-A177-3AD203B41FA5}">
                      <a16:colId xmlns:a16="http://schemas.microsoft.com/office/drawing/2014/main" val="20006"/>
                    </a:ext>
                  </a:extLst>
                </a:gridCol>
                <a:gridCol w="740911">
                  <a:extLst>
                    <a:ext uri="{9D8B030D-6E8A-4147-A177-3AD203B41FA5}">
                      <a16:colId xmlns:a16="http://schemas.microsoft.com/office/drawing/2014/main" val="20007"/>
                    </a:ext>
                  </a:extLst>
                </a:gridCol>
                <a:gridCol w="740911">
                  <a:extLst>
                    <a:ext uri="{9D8B030D-6E8A-4147-A177-3AD203B41FA5}">
                      <a16:colId xmlns:a16="http://schemas.microsoft.com/office/drawing/2014/main" val="20008"/>
                    </a:ext>
                  </a:extLst>
                </a:gridCol>
                <a:gridCol w="740911">
                  <a:extLst>
                    <a:ext uri="{9D8B030D-6E8A-4147-A177-3AD203B41FA5}">
                      <a16:colId xmlns:a16="http://schemas.microsoft.com/office/drawing/2014/main" val="20009"/>
                    </a:ext>
                  </a:extLst>
                </a:gridCol>
                <a:gridCol w="740911">
                  <a:extLst>
                    <a:ext uri="{9D8B030D-6E8A-4147-A177-3AD203B41FA5}">
                      <a16:colId xmlns:a16="http://schemas.microsoft.com/office/drawing/2014/main" val="20010"/>
                    </a:ext>
                  </a:extLst>
                </a:gridCol>
              </a:tblGrid>
              <a:tr h="469979">
                <a:tc gridSpan="11">
                  <a:txBody>
                    <a:bodyPr/>
                    <a:lstStyle/>
                    <a:p>
                      <a:pPr algn="ctr" rtl="0" fontAlgn="b"/>
                      <a:r>
                        <a:rPr lang="en-US" sz="2000" b="1" i="0" u="none" strike="noStrike" dirty="0">
                          <a:solidFill>
                            <a:srgbClr val="FFFFFF"/>
                          </a:solidFill>
                          <a:effectLst/>
                          <a:latin typeface="Calibri" panose="020F0502020204030204" pitchFamily="34" charset="0"/>
                        </a:rPr>
                        <a:t>Fall 2020 Tuition and Required Fees (Per Semester)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114160">
                <a:tc>
                  <a:txBody>
                    <a:bodyPr/>
                    <a:lstStyle/>
                    <a:p>
                      <a:pPr algn="l" fontAlgn="ctr"/>
                      <a:r>
                        <a:rPr lang="en-US" sz="18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In-State Undergrad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Out-of-State Undergrad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  In-State 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Out-of-State 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Upper Division (Nursing &amp; Engineering) In-State Undergrad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Upper Division (Nursing &amp; Engineering) Out-of-State Undergrad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Nursing In-State 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Nursing Out-of-State Grad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Speech Pathology Program   In-State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ctr"/>
                      <a:r>
                        <a:rPr lang="en-US" sz="1100" b="0" i="0" u="none" strike="noStrike" dirty="0">
                          <a:solidFill>
                            <a:srgbClr val="000000"/>
                          </a:solidFill>
                          <a:effectLst/>
                          <a:latin typeface="Calibri" panose="020F0502020204030204" pitchFamily="34" charset="0"/>
                        </a:rPr>
                        <a:t>Speech Pathology Program Out-of-State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1"/>
                  </a:ext>
                </a:extLst>
              </a:tr>
              <a:tr h="436288">
                <a:tc>
                  <a:txBody>
                    <a:bodyPr/>
                    <a:lstStyle/>
                    <a:p>
                      <a:pPr algn="l" rtl="0" fontAlgn="b"/>
                      <a:r>
                        <a:rPr lang="en-US" sz="1200" b="0" i="0" u="none" strike="noStrike" dirty="0">
                          <a:solidFill>
                            <a:srgbClr val="000000"/>
                          </a:solidFill>
                          <a:effectLst/>
                          <a:latin typeface="Calibri" panose="020F0502020204030204" pitchFamily="34" charset="0"/>
                        </a:rPr>
                        <a:t>  Education &amp;     </a:t>
                      </a:r>
                    </a:p>
                    <a:p>
                      <a:pPr algn="l" rtl="0" fontAlgn="b"/>
                      <a:r>
                        <a:rPr lang="en-US" sz="1200" b="0" i="0" u="none" strike="noStrike" dirty="0">
                          <a:solidFill>
                            <a:srgbClr val="000000"/>
                          </a:solidFill>
                          <a:effectLst/>
                          <a:latin typeface="Calibri" panose="020F0502020204030204" pitchFamily="34" charset="0"/>
                        </a:rPr>
                        <a:t>  General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$5,092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$10,284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$5,206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$10,512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$8,018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$16,136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$8,132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$16,364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$9,664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$19,428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16688">
                <a:tc>
                  <a:txBody>
                    <a:bodyPr/>
                    <a:lstStyle/>
                    <a:p>
                      <a:pPr algn="l" rtl="0" fontAlgn="b"/>
                      <a:r>
                        <a:rPr lang="en-US" sz="1200" b="0" i="0" u="none" strike="noStrike" dirty="0">
                          <a:solidFill>
                            <a:srgbClr val="000000"/>
                          </a:solidFill>
                          <a:effectLst/>
                          <a:latin typeface="Calibri" panose="020F0502020204030204" pitchFamily="34" charset="0"/>
                        </a:rPr>
                        <a:t>  Plant Improvement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436288">
                <a:tc>
                  <a:txBody>
                    <a:bodyPr/>
                    <a:lstStyle/>
                    <a:p>
                      <a:pPr algn="l" rtl="0" fontAlgn="b"/>
                      <a:r>
                        <a:rPr lang="en-US" sz="1200" b="1" i="0" u="none" strike="noStrike" dirty="0">
                          <a:solidFill>
                            <a:srgbClr val="000000"/>
                          </a:solidFill>
                          <a:effectLst/>
                          <a:latin typeface="Calibri" panose="020F0502020204030204" pitchFamily="34" charset="0"/>
                        </a:rPr>
                        <a:t>  Total Tuition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$5,192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$10,384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$5,306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$10,612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$8,118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$16,236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$8,232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$16,464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$9,764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$19,528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4"/>
                  </a:ext>
                </a:extLst>
              </a:tr>
              <a:tr h="264847">
                <a:tc>
                  <a:txBody>
                    <a:bodyPr/>
                    <a:lstStyle/>
                    <a:p>
                      <a:pPr algn="l" rtl="0" fontAlgn="b"/>
                      <a:r>
                        <a:rPr lang="en-US" sz="1200" b="0" i="0" u="none" strike="noStrike" dirty="0">
                          <a:solidFill>
                            <a:srgbClr val="000000"/>
                          </a:solidFill>
                          <a:effectLst/>
                          <a:latin typeface="Calibri" panose="020F0502020204030204" pitchFamily="34" charset="0"/>
                        </a:rPr>
                        <a:t>  Registration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389519">
                <a:tc>
                  <a:txBody>
                    <a:bodyPr/>
                    <a:lstStyle/>
                    <a:p>
                      <a:pPr algn="l" rtl="0" fontAlgn="b"/>
                      <a:r>
                        <a:rPr lang="en-US" sz="1200" b="0" i="0" u="none" strike="noStrike" dirty="0">
                          <a:solidFill>
                            <a:srgbClr val="000000"/>
                          </a:solidFill>
                          <a:effectLst/>
                          <a:latin typeface="Calibri" panose="020F0502020204030204" pitchFamily="34" charset="0"/>
                        </a:rPr>
                        <a:t>  Student Activity Fee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$156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436288">
                <a:tc>
                  <a:txBody>
                    <a:bodyPr/>
                    <a:lstStyle/>
                    <a:p>
                      <a:pPr algn="l" rtl="0" fontAlgn="b"/>
                      <a:r>
                        <a:rPr lang="en-US" sz="1200" b="0" i="0" u="none" strike="noStrike" dirty="0">
                          <a:solidFill>
                            <a:srgbClr val="000000"/>
                          </a:solidFill>
                          <a:effectLst/>
                          <a:latin typeface="Calibri" panose="020F0502020204030204" pitchFamily="34" charset="0"/>
                        </a:rPr>
                        <a:t>  Information Tech. </a:t>
                      </a:r>
                    </a:p>
                    <a:p>
                      <a:pPr algn="l" rtl="0" fontAlgn="b"/>
                      <a:r>
                        <a:rPr lang="en-US" sz="1200" b="0" i="0" u="none" strike="noStrike" dirty="0">
                          <a:solidFill>
                            <a:srgbClr val="000000"/>
                          </a:solidFill>
                          <a:effectLst/>
                          <a:latin typeface="Calibri" panose="020F0502020204030204" pitchFamily="34" charset="0"/>
                        </a:rPr>
                        <a:t>  Fee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436288">
                <a:tc>
                  <a:txBody>
                    <a:bodyPr/>
                    <a:lstStyle/>
                    <a:p>
                      <a:pPr algn="l" rtl="0" fontAlgn="b"/>
                      <a:r>
                        <a:rPr lang="en-US" sz="1200" b="0" i="0" u="none" strike="noStrike" dirty="0">
                          <a:solidFill>
                            <a:srgbClr val="000000"/>
                          </a:solidFill>
                          <a:effectLst/>
                          <a:latin typeface="Calibri" panose="020F0502020204030204" pitchFamily="34" charset="0"/>
                        </a:rPr>
                        <a:t>  Facility Fee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b"/>
                      <a:r>
                        <a:rPr lang="en-US" sz="1200" b="0" i="0" u="none" strike="noStrike" dirty="0">
                          <a:solidFill>
                            <a:srgbClr val="000000"/>
                          </a:solidFill>
                          <a:effectLst/>
                          <a:latin typeface="Calibri" panose="020F0502020204030204" pitchFamily="34" charset="0"/>
                        </a:rPr>
                        <a:t>$100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r h="500254">
                <a:tc>
                  <a:txBody>
                    <a:bodyPr/>
                    <a:lstStyle/>
                    <a:p>
                      <a:pPr algn="l" rtl="0" fontAlgn="b"/>
                      <a:r>
                        <a:rPr lang="en-US" sz="1200" b="1" i="0" u="none" strike="noStrike" dirty="0">
                          <a:solidFill>
                            <a:srgbClr val="000000"/>
                          </a:solidFill>
                          <a:effectLst/>
                          <a:latin typeface="Calibri" panose="020F0502020204030204" pitchFamily="34" charset="0"/>
                        </a:rPr>
                        <a:t>  Total Tuition and </a:t>
                      </a:r>
                    </a:p>
                    <a:p>
                      <a:pPr algn="l" rtl="0" fontAlgn="b"/>
                      <a:r>
                        <a:rPr lang="en-US" sz="1200" b="1" i="0" u="none" strike="noStrike" dirty="0">
                          <a:solidFill>
                            <a:srgbClr val="000000"/>
                          </a:solidFill>
                          <a:effectLst/>
                          <a:latin typeface="Calibri" panose="020F0502020204030204" pitchFamily="34" charset="0"/>
                        </a:rPr>
                        <a:t>  Required Fees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$5,580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$10,772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$5,694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$11,000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$8,506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$16,624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$8,620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$16,852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$10,152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rtl="0" fontAlgn="b"/>
                      <a:r>
                        <a:rPr lang="en-US" sz="1200" b="1" i="0" u="none" strike="noStrike" dirty="0">
                          <a:solidFill>
                            <a:srgbClr val="000000"/>
                          </a:solidFill>
                          <a:effectLst/>
                          <a:latin typeface="Calibri" panose="020F0502020204030204" pitchFamily="34" charset="0"/>
                        </a:rPr>
                        <a:t>$19,916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9"/>
                  </a:ext>
                </a:extLst>
              </a:tr>
            </a:tbl>
          </a:graphicData>
        </a:graphic>
      </p:graphicFrame>
      <p:sp>
        <p:nvSpPr>
          <p:cNvPr id="39039" name="TextBox 6">
            <a:extLst>
              <a:ext uri="{FF2B5EF4-FFF2-40B4-BE49-F238E27FC236}">
                <a16:creationId xmlns:a16="http://schemas.microsoft.com/office/drawing/2014/main" id="{1052B920-3BB1-4480-A78D-303A182EDF93}"/>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sz="3200" b="1" dirty="0">
                <a:solidFill>
                  <a:schemeClr val="bg1"/>
                </a:solidFill>
                <a:latin typeface="Cambria" panose="02040503050406030204" pitchFamily="18" charset="0"/>
              </a:rPr>
              <a:t>COVID-19 Update</a:t>
            </a:r>
            <a:endParaRPr lang="en-US" sz="3200" dirty="0">
              <a:solidFill>
                <a:schemeClr val="bg1"/>
              </a:solidFill>
            </a:endParaRPr>
          </a:p>
        </p:txBody>
      </p:sp>
      <p:sp>
        <p:nvSpPr>
          <p:cNvPr id="5" name="TextBox 4"/>
          <p:cNvSpPr txBox="1"/>
          <p:nvPr/>
        </p:nvSpPr>
        <p:spPr>
          <a:xfrm>
            <a:off x="8534400" y="6273225"/>
            <a:ext cx="609600" cy="584775"/>
          </a:xfrm>
          <a:prstGeom prst="rect">
            <a:avLst/>
          </a:prstGeom>
          <a:solidFill>
            <a:srgbClr val="CC0000"/>
          </a:solidFill>
          <a:ln>
            <a:noFill/>
          </a:ln>
        </p:spPr>
        <p:txBody>
          <a:bodyPr wrap="square" rtlCol="0">
            <a:spAutoFit/>
          </a:bodyPr>
          <a:lstStyle/>
          <a:p>
            <a:pPr algn="ctr"/>
            <a:r>
              <a:rPr lang="en-US" sz="3200" dirty="0">
                <a:solidFill>
                  <a:schemeClr val="bg1"/>
                </a:solidFill>
                <a:latin typeface="+mn-lt"/>
              </a:rPr>
              <a:t>2</a:t>
            </a:r>
            <a:endParaRPr lang="en-US" sz="2400" dirty="0">
              <a:solidFill>
                <a:schemeClr val="bg1"/>
              </a:solidFill>
              <a:latin typeface="+mn-lt"/>
            </a:endParaRPr>
          </a:p>
        </p:txBody>
      </p:sp>
      <p:graphicFrame>
        <p:nvGraphicFramePr>
          <p:cNvPr id="9" name="Chart 8">
            <a:extLst>
              <a:ext uri="{FF2B5EF4-FFF2-40B4-BE49-F238E27FC236}">
                <a16:creationId xmlns:a16="http://schemas.microsoft.com/office/drawing/2014/main" id="{2D15299C-061C-458C-8703-DF3223CE04D2}"/>
              </a:ext>
            </a:extLst>
          </p:cNvPr>
          <p:cNvGraphicFramePr/>
          <p:nvPr>
            <p:extLst>
              <p:ext uri="{D42A27DB-BD31-4B8C-83A1-F6EECF244321}">
                <p14:modId xmlns:p14="http://schemas.microsoft.com/office/powerpoint/2010/main" val="768498784"/>
              </p:ext>
            </p:extLst>
          </p:nvPr>
        </p:nvGraphicFramePr>
        <p:xfrm>
          <a:off x="-420356" y="903157"/>
          <a:ext cx="5029200" cy="424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EB9DC48F-A982-4A77-8364-8F168A48B5E0}"/>
              </a:ext>
            </a:extLst>
          </p:cNvPr>
          <p:cNvGraphicFramePr/>
          <p:nvPr>
            <p:extLst>
              <p:ext uri="{D42A27DB-BD31-4B8C-83A1-F6EECF244321}">
                <p14:modId xmlns:p14="http://schemas.microsoft.com/office/powerpoint/2010/main" val="3258558245"/>
              </p:ext>
            </p:extLst>
          </p:nvPr>
        </p:nvGraphicFramePr>
        <p:xfrm>
          <a:off x="3876152" y="1219200"/>
          <a:ext cx="5715000" cy="38608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29E6B977-4200-449E-B260-0B34EF5D3C1B}"/>
              </a:ext>
            </a:extLst>
          </p:cNvPr>
          <p:cNvSpPr txBox="1"/>
          <p:nvPr/>
        </p:nvSpPr>
        <p:spPr>
          <a:xfrm>
            <a:off x="152400" y="6405546"/>
            <a:ext cx="6477000" cy="461665"/>
          </a:xfrm>
          <a:prstGeom prst="rect">
            <a:avLst/>
          </a:prstGeom>
          <a:noFill/>
        </p:spPr>
        <p:txBody>
          <a:bodyPr wrap="square" rtlCol="0">
            <a:spAutoFit/>
          </a:bodyPr>
          <a:lstStyle/>
          <a:p>
            <a:r>
              <a:rPr lang="en-US" sz="1200" b="1" dirty="0">
                <a:solidFill>
                  <a:schemeClr val="bg1"/>
                </a:solidFill>
                <a:latin typeface="Cambria" panose="02040503050406030204" pitchFamily="18" charset="0"/>
                <a:ea typeface="Cambria" panose="02040503050406030204" pitchFamily="18" charset="0"/>
              </a:rPr>
              <a:t>*SC Cares Reimbursement Requests:</a:t>
            </a:r>
          </a:p>
          <a:p>
            <a:pPr lvl="1"/>
            <a:r>
              <a:rPr lang="en-US" sz="1200" b="1" dirty="0">
                <a:solidFill>
                  <a:schemeClr val="bg1"/>
                </a:solidFill>
                <a:latin typeface="Cambria" panose="02040503050406030204" pitchFamily="18" charset="0"/>
                <a:ea typeface="Cambria" panose="02040503050406030204" pitchFamily="18" charset="0"/>
              </a:rPr>
              <a:t>Request 2: </a:t>
            </a:r>
            <a:r>
              <a:rPr lang="en-US" sz="1200" dirty="0">
                <a:solidFill>
                  <a:schemeClr val="bg1"/>
                </a:solidFill>
                <a:latin typeface="Cambria" panose="02040503050406030204" pitchFamily="18" charset="0"/>
                <a:ea typeface="Cambria" panose="02040503050406030204" pitchFamily="18" charset="0"/>
              </a:rPr>
              <a:t>$1,056,621 (Pending Review)</a:t>
            </a:r>
          </a:p>
        </p:txBody>
      </p:sp>
      <p:sp>
        <p:nvSpPr>
          <p:cNvPr id="3" name="TextBox 2">
            <a:extLst>
              <a:ext uri="{FF2B5EF4-FFF2-40B4-BE49-F238E27FC236}">
                <a16:creationId xmlns:a16="http://schemas.microsoft.com/office/drawing/2014/main" id="{A45E0CCF-C943-4214-BBA0-E6EB23453183}"/>
              </a:ext>
            </a:extLst>
          </p:cNvPr>
          <p:cNvSpPr txBox="1"/>
          <p:nvPr/>
        </p:nvSpPr>
        <p:spPr>
          <a:xfrm>
            <a:off x="2114341" y="5009080"/>
            <a:ext cx="4743659" cy="1384995"/>
          </a:xfrm>
          <a:prstGeom prst="rect">
            <a:avLst/>
          </a:prstGeom>
          <a:noFill/>
          <a:ln>
            <a:solidFill>
              <a:schemeClr val="tx1"/>
            </a:solidFill>
          </a:ln>
        </p:spPr>
        <p:txBody>
          <a:bodyPr wrap="square" rtlCol="0">
            <a:spAutoFit/>
          </a:bodyPr>
          <a:lstStyle/>
          <a:p>
            <a:r>
              <a:rPr lang="en-US" sz="1400" b="1" u="sng" dirty="0"/>
              <a:t>Covid Response Cost Summary as of December 2020:</a:t>
            </a:r>
          </a:p>
          <a:p>
            <a:r>
              <a:rPr lang="en-US" sz="1400" dirty="0"/>
              <a:t>Expenditures &amp; Obligations Paid to Date	$6,082,287</a:t>
            </a:r>
          </a:p>
          <a:p>
            <a:r>
              <a:rPr lang="en-US" sz="1400" u="sng" dirty="0"/>
              <a:t>Covid State and Federal Support		$4,754,580</a:t>
            </a:r>
          </a:p>
          <a:p>
            <a:r>
              <a:rPr lang="en-US" sz="1400" dirty="0"/>
              <a:t>Subtotal				$1,327,707</a:t>
            </a:r>
          </a:p>
          <a:p>
            <a:r>
              <a:rPr lang="en-US" sz="1400" u="sng" dirty="0"/>
              <a:t>Less SC CARES Reimbursement (</a:t>
            </a:r>
            <a:r>
              <a:rPr lang="en-US" sz="1400" b="1" u="sng" dirty="0"/>
              <a:t>Pending)</a:t>
            </a:r>
            <a:r>
              <a:rPr lang="en-US" sz="1400" u="sng" dirty="0"/>
              <a:t>	$1,056,621</a:t>
            </a:r>
          </a:p>
          <a:p>
            <a:r>
              <a:rPr lang="en-US" sz="1400" b="1" dirty="0"/>
              <a:t>Remaining Obligations (Encumbrances) 	$    271,086</a:t>
            </a:r>
          </a:p>
        </p:txBody>
      </p:sp>
    </p:spTree>
    <p:extLst>
      <p:ext uri="{BB962C8B-B14F-4D97-AF65-F5344CB8AC3E}">
        <p14:creationId xmlns:p14="http://schemas.microsoft.com/office/powerpoint/2010/main" val="1995591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E6963BE-A36D-4C25-AC46-EF7AF9820BEA}"/>
              </a:ext>
            </a:extLst>
          </p:cNvPr>
          <p:cNvSpPr>
            <a:spLocks noGrp="1"/>
          </p:cNvSpPr>
          <p:nvPr>
            <p:ph type="title"/>
          </p:nvPr>
        </p:nvSpPr>
        <p:spPr>
          <a:xfrm>
            <a:off x="457200" y="76200"/>
            <a:ext cx="8229600" cy="1143000"/>
          </a:xfrm>
        </p:spPr>
        <p:txBody>
          <a:bodyPr/>
          <a:lstStyle/>
          <a:p>
            <a:pPr eaLnBrk="1" hangingPunct="1"/>
            <a:r>
              <a:rPr lang="en-US" altLang="en-US" dirty="0">
                <a:solidFill>
                  <a:schemeClr val="bg1"/>
                </a:solidFill>
              </a:rPr>
              <a:t>Scholarships &amp; Grants</a:t>
            </a:r>
          </a:p>
        </p:txBody>
      </p:sp>
      <p:sp>
        <p:nvSpPr>
          <p:cNvPr id="40963" name="TextBox 4">
            <a:extLst>
              <a:ext uri="{FF2B5EF4-FFF2-40B4-BE49-F238E27FC236}">
                <a16:creationId xmlns:a16="http://schemas.microsoft.com/office/drawing/2014/main" id="{83E5A152-C0C9-4BCA-8553-7DFDBE5C40B5}"/>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20</a:t>
            </a:r>
          </a:p>
        </p:txBody>
      </p:sp>
      <p:grpSp>
        <p:nvGrpSpPr>
          <p:cNvPr id="40964" name="Group 160">
            <a:extLst>
              <a:ext uri="{FF2B5EF4-FFF2-40B4-BE49-F238E27FC236}">
                <a16:creationId xmlns:a16="http://schemas.microsoft.com/office/drawing/2014/main" id="{771CC0BB-2BD7-42B2-91A5-97F4ECAF458C}"/>
              </a:ext>
            </a:extLst>
          </p:cNvPr>
          <p:cNvGrpSpPr>
            <a:grpSpLocks noChangeAspect="1"/>
          </p:cNvGrpSpPr>
          <p:nvPr/>
        </p:nvGrpSpPr>
        <p:grpSpPr bwMode="auto">
          <a:xfrm>
            <a:off x="976313" y="1274763"/>
            <a:ext cx="7191375" cy="5310187"/>
            <a:chOff x="0" y="0"/>
            <a:chExt cx="4530" cy="3345"/>
          </a:xfrm>
        </p:grpSpPr>
        <p:sp>
          <p:nvSpPr>
            <p:cNvPr id="40966" name="AutoShape 6">
              <a:extLst>
                <a:ext uri="{FF2B5EF4-FFF2-40B4-BE49-F238E27FC236}">
                  <a16:creationId xmlns:a16="http://schemas.microsoft.com/office/drawing/2014/main" id="{43A6F0ED-407A-447A-8091-BD14F8295D69}"/>
                </a:ext>
              </a:extLst>
            </p:cNvPr>
            <p:cNvSpPr>
              <a:spLocks noChangeAspect="1" noChangeArrowheads="1" noTextEdit="1"/>
            </p:cNvSpPr>
            <p:nvPr/>
          </p:nvSpPr>
          <p:spPr bwMode="auto">
            <a:xfrm>
              <a:off x="0" y="0"/>
              <a:ext cx="4461" cy="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0967" name="Rectangle 162">
              <a:extLst>
                <a:ext uri="{FF2B5EF4-FFF2-40B4-BE49-F238E27FC236}">
                  <a16:creationId xmlns:a16="http://schemas.microsoft.com/office/drawing/2014/main" id="{5218AA98-95E1-44F4-A4FD-921E6ABB4EA5}"/>
                </a:ext>
              </a:extLst>
            </p:cNvPr>
            <p:cNvSpPr>
              <a:spLocks noChangeArrowheads="1"/>
            </p:cNvSpPr>
            <p:nvPr/>
          </p:nvSpPr>
          <p:spPr bwMode="auto">
            <a:xfrm>
              <a:off x="0" y="0"/>
              <a:ext cx="4461" cy="225"/>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0968" name="Rectangle 163">
              <a:extLst>
                <a:ext uri="{FF2B5EF4-FFF2-40B4-BE49-F238E27FC236}">
                  <a16:creationId xmlns:a16="http://schemas.microsoft.com/office/drawing/2014/main" id="{96A8CAF6-D413-41BC-AFDF-BDD5731C67D0}"/>
                </a:ext>
              </a:extLst>
            </p:cNvPr>
            <p:cNvSpPr>
              <a:spLocks noChangeArrowheads="1"/>
            </p:cNvSpPr>
            <p:nvPr/>
          </p:nvSpPr>
          <p:spPr bwMode="auto">
            <a:xfrm>
              <a:off x="0" y="216"/>
              <a:ext cx="4461" cy="770"/>
            </a:xfrm>
            <a:prstGeom prst="rect">
              <a:avLst/>
            </a:prstGeom>
            <a:solidFill>
              <a:srgbClr val="D6DC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0969" name="Rectangle 164">
              <a:extLst>
                <a:ext uri="{FF2B5EF4-FFF2-40B4-BE49-F238E27FC236}">
                  <a16:creationId xmlns:a16="http://schemas.microsoft.com/office/drawing/2014/main" id="{4EB65839-DDD0-4399-81D1-7935CAA9A327}"/>
                </a:ext>
              </a:extLst>
            </p:cNvPr>
            <p:cNvSpPr>
              <a:spLocks noChangeArrowheads="1"/>
            </p:cNvSpPr>
            <p:nvPr/>
          </p:nvSpPr>
          <p:spPr bwMode="auto">
            <a:xfrm>
              <a:off x="0" y="977"/>
              <a:ext cx="4461" cy="199"/>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0970" name="Rectangle 165">
              <a:extLst>
                <a:ext uri="{FF2B5EF4-FFF2-40B4-BE49-F238E27FC236}">
                  <a16:creationId xmlns:a16="http://schemas.microsoft.com/office/drawing/2014/main" id="{6B6B36B7-4BA1-4028-BA19-2B4A8E9EACA6}"/>
                </a:ext>
              </a:extLst>
            </p:cNvPr>
            <p:cNvSpPr>
              <a:spLocks noChangeArrowheads="1"/>
            </p:cNvSpPr>
            <p:nvPr/>
          </p:nvSpPr>
          <p:spPr bwMode="auto">
            <a:xfrm>
              <a:off x="0" y="1167"/>
              <a:ext cx="4461" cy="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0971" name="Rectangle 166">
              <a:extLst>
                <a:ext uri="{FF2B5EF4-FFF2-40B4-BE49-F238E27FC236}">
                  <a16:creationId xmlns:a16="http://schemas.microsoft.com/office/drawing/2014/main" id="{3F0DDB58-D6E2-4E50-B8F2-B5B0AD7BB54B}"/>
                </a:ext>
              </a:extLst>
            </p:cNvPr>
            <p:cNvSpPr>
              <a:spLocks noChangeArrowheads="1"/>
            </p:cNvSpPr>
            <p:nvPr/>
          </p:nvSpPr>
          <p:spPr bwMode="auto">
            <a:xfrm>
              <a:off x="0" y="1228"/>
              <a:ext cx="4461" cy="1141"/>
            </a:xfrm>
            <a:prstGeom prst="rect">
              <a:avLst/>
            </a:prstGeom>
            <a:solidFill>
              <a:srgbClr val="D6DC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0972" name="Rectangle 167">
              <a:extLst>
                <a:ext uri="{FF2B5EF4-FFF2-40B4-BE49-F238E27FC236}">
                  <a16:creationId xmlns:a16="http://schemas.microsoft.com/office/drawing/2014/main" id="{B7FA9116-118D-43C1-A53E-5464D23FE04E}"/>
                </a:ext>
              </a:extLst>
            </p:cNvPr>
            <p:cNvSpPr>
              <a:spLocks noChangeArrowheads="1"/>
            </p:cNvSpPr>
            <p:nvPr/>
          </p:nvSpPr>
          <p:spPr bwMode="auto">
            <a:xfrm>
              <a:off x="0" y="2360"/>
              <a:ext cx="4461" cy="199"/>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0973" name="Rectangle 168">
              <a:extLst>
                <a:ext uri="{FF2B5EF4-FFF2-40B4-BE49-F238E27FC236}">
                  <a16:creationId xmlns:a16="http://schemas.microsoft.com/office/drawing/2014/main" id="{67D0EF2A-9664-4E7A-B367-FCF73FBD4E35}"/>
                </a:ext>
              </a:extLst>
            </p:cNvPr>
            <p:cNvSpPr>
              <a:spLocks noChangeArrowheads="1"/>
            </p:cNvSpPr>
            <p:nvPr/>
          </p:nvSpPr>
          <p:spPr bwMode="auto">
            <a:xfrm>
              <a:off x="0" y="2550"/>
              <a:ext cx="4461"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0974" name="Rectangle 169">
              <a:extLst>
                <a:ext uri="{FF2B5EF4-FFF2-40B4-BE49-F238E27FC236}">
                  <a16:creationId xmlns:a16="http://schemas.microsoft.com/office/drawing/2014/main" id="{6E5B256C-0082-4A36-833C-8672CC2204A0}"/>
                </a:ext>
              </a:extLst>
            </p:cNvPr>
            <p:cNvSpPr>
              <a:spLocks noChangeArrowheads="1"/>
            </p:cNvSpPr>
            <p:nvPr/>
          </p:nvSpPr>
          <p:spPr bwMode="auto">
            <a:xfrm>
              <a:off x="0" y="2637"/>
              <a:ext cx="4461" cy="380"/>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0975" name="Rectangle 170">
              <a:extLst>
                <a:ext uri="{FF2B5EF4-FFF2-40B4-BE49-F238E27FC236}">
                  <a16:creationId xmlns:a16="http://schemas.microsoft.com/office/drawing/2014/main" id="{6862A985-9251-4516-BA15-FE51C92A7A5A}"/>
                </a:ext>
              </a:extLst>
            </p:cNvPr>
            <p:cNvSpPr>
              <a:spLocks noChangeArrowheads="1"/>
            </p:cNvSpPr>
            <p:nvPr/>
          </p:nvSpPr>
          <p:spPr bwMode="auto">
            <a:xfrm>
              <a:off x="0" y="3008"/>
              <a:ext cx="4461" cy="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0976" name="Rectangle 171">
              <a:extLst>
                <a:ext uri="{FF2B5EF4-FFF2-40B4-BE49-F238E27FC236}">
                  <a16:creationId xmlns:a16="http://schemas.microsoft.com/office/drawing/2014/main" id="{F223BF91-141F-4893-B2F9-8819B488500E}"/>
                </a:ext>
              </a:extLst>
            </p:cNvPr>
            <p:cNvSpPr>
              <a:spLocks noChangeArrowheads="1"/>
            </p:cNvSpPr>
            <p:nvPr/>
          </p:nvSpPr>
          <p:spPr bwMode="auto">
            <a:xfrm>
              <a:off x="0" y="3086"/>
              <a:ext cx="4461" cy="225"/>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0977" name="Rectangle 172">
              <a:extLst>
                <a:ext uri="{FF2B5EF4-FFF2-40B4-BE49-F238E27FC236}">
                  <a16:creationId xmlns:a16="http://schemas.microsoft.com/office/drawing/2014/main" id="{B8E4A77B-E3EE-4F41-B7E7-BE6E9DEE27AC}"/>
                </a:ext>
              </a:extLst>
            </p:cNvPr>
            <p:cNvSpPr>
              <a:spLocks noChangeArrowheads="1"/>
            </p:cNvSpPr>
            <p:nvPr/>
          </p:nvSpPr>
          <p:spPr bwMode="auto">
            <a:xfrm>
              <a:off x="34" y="17"/>
              <a:ext cx="85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00" b="1" dirty="0">
                  <a:solidFill>
                    <a:srgbClr val="FFFFFF"/>
                  </a:solidFill>
                </a:rPr>
                <a:t>Type of Aid</a:t>
              </a:r>
              <a:endParaRPr lang="en-US" altLang="en-US" sz="1800" dirty="0"/>
            </a:p>
          </p:txBody>
        </p:sp>
        <p:sp>
          <p:nvSpPr>
            <p:cNvPr id="40978" name="Rectangle 173">
              <a:extLst>
                <a:ext uri="{FF2B5EF4-FFF2-40B4-BE49-F238E27FC236}">
                  <a16:creationId xmlns:a16="http://schemas.microsoft.com/office/drawing/2014/main" id="{D29E67CE-0B79-4F0C-842B-6339E33F124F}"/>
                </a:ext>
              </a:extLst>
            </p:cNvPr>
            <p:cNvSpPr>
              <a:spLocks noChangeArrowheads="1"/>
            </p:cNvSpPr>
            <p:nvPr/>
          </p:nvSpPr>
          <p:spPr bwMode="auto">
            <a:xfrm>
              <a:off x="2618" y="17"/>
              <a:ext cx="79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00" b="1" dirty="0">
                  <a:solidFill>
                    <a:srgbClr val="FFFFFF"/>
                  </a:solidFill>
                </a:rPr>
                <a:t>Recipients</a:t>
              </a:r>
              <a:endParaRPr lang="en-US" altLang="en-US" sz="1800" dirty="0"/>
            </a:p>
          </p:txBody>
        </p:sp>
        <p:sp>
          <p:nvSpPr>
            <p:cNvPr id="40979" name="Rectangle 174">
              <a:extLst>
                <a:ext uri="{FF2B5EF4-FFF2-40B4-BE49-F238E27FC236}">
                  <a16:creationId xmlns:a16="http://schemas.microsoft.com/office/drawing/2014/main" id="{55CBEF2F-54A4-4710-BCFA-89E6C440065E}"/>
                </a:ext>
              </a:extLst>
            </p:cNvPr>
            <p:cNvSpPr>
              <a:spLocks noChangeArrowheads="1"/>
            </p:cNvSpPr>
            <p:nvPr/>
          </p:nvSpPr>
          <p:spPr bwMode="auto">
            <a:xfrm>
              <a:off x="3531" y="17"/>
              <a:ext cx="98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00" b="1" dirty="0">
                  <a:solidFill>
                    <a:srgbClr val="FFFFFF"/>
                  </a:solidFill>
                </a:rPr>
                <a:t>Total Awards</a:t>
              </a:r>
              <a:endParaRPr lang="en-US" altLang="en-US" sz="1800" dirty="0"/>
            </a:p>
          </p:txBody>
        </p:sp>
        <p:sp>
          <p:nvSpPr>
            <p:cNvPr id="40980" name="Rectangle 175">
              <a:extLst>
                <a:ext uri="{FF2B5EF4-FFF2-40B4-BE49-F238E27FC236}">
                  <a16:creationId xmlns:a16="http://schemas.microsoft.com/office/drawing/2014/main" id="{3DF87829-7C97-47E6-9400-97085071B9E2}"/>
                </a:ext>
              </a:extLst>
            </p:cNvPr>
            <p:cNvSpPr>
              <a:spLocks noChangeArrowheads="1"/>
            </p:cNvSpPr>
            <p:nvPr/>
          </p:nvSpPr>
          <p:spPr bwMode="auto">
            <a:xfrm>
              <a:off x="26" y="225"/>
              <a:ext cx="114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Federal Pell Grant</a:t>
              </a:r>
              <a:endParaRPr lang="en-US" altLang="en-US" sz="1800" dirty="0"/>
            </a:p>
          </p:txBody>
        </p:sp>
        <p:sp>
          <p:nvSpPr>
            <p:cNvPr id="40981" name="Rectangle 176">
              <a:extLst>
                <a:ext uri="{FF2B5EF4-FFF2-40B4-BE49-F238E27FC236}">
                  <a16:creationId xmlns:a16="http://schemas.microsoft.com/office/drawing/2014/main" id="{BADDD32D-051F-49DC-9A2C-039C2CE349FC}"/>
                </a:ext>
              </a:extLst>
            </p:cNvPr>
            <p:cNvSpPr>
              <a:spLocks noChangeArrowheads="1"/>
            </p:cNvSpPr>
            <p:nvPr/>
          </p:nvSpPr>
          <p:spPr bwMode="auto">
            <a:xfrm>
              <a:off x="2523" y="225"/>
              <a:ext cx="93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1,863 </a:t>
              </a:r>
              <a:endParaRPr lang="en-US" altLang="en-US" sz="1800" dirty="0"/>
            </a:p>
          </p:txBody>
        </p:sp>
        <p:sp>
          <p:nvSpPr>
            <p:cNvPr id="40982" name="Rectangle 177">
              <a:extLst>
                <a:ext uri="{FF2B5EF4-FFF2-40B4-BE49-F238E27FC236}">
                  <a16:creationId xmlns:a16="http://schemas.microsoft.com/office/drawing/2014/main" id="{D5832368-573B-47D5-B1E8-9547618C7F82}"/>
                </a:ext>
              </a:extLst>
            </p:cNvPr>
            <p:cNvSpPr>
              <a:spLocks noChangeArrowheads="1"/>
            </p:cNvSpPr>
            <p:nvPr/>
          </p:nvSpPr>
          <p:spPr bwMode="auto">
            <a:xfrm>
              <a:off x="3393" y="225"/>
              <a:ext cx="113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          8,960,779 </a:t>
              </a:r>
              <a:endParaRPr lang="en-US" altLang="en-US" sz="1800" dirty="0"/>
            </a:p>
          </p:txBody>
        </p:sp>
        <p:sp>
          <p:nvSpPr>
            <p:cNvPr id="40983" name="Rectangle 178">
              <a:extLst>
                <a:ext uri="{FF2B5EF4-FFF2-40B4-BE49-F238E27FC236}">
                  <a16:creationId xmlns:a16="http://schemas.microsoft.com/office/drawing/2014/main" id="{3363E286-744B-409E-BEBB-EFA458F0533A}"/>
                </a:ext>
              </a:extLst>
            </p:cNvPr>
            <p:cNvSpPr>
              <a:spLocks noChangeArrowheads="1"/>
            </p:cNvSpPr>
            <p:nvPr/>
          </p:nvSpPr>
          <p:spPr bwMode="auto">
            <a:xfrm>
              <a:off x="26" y="415"/>
              <a:ext cx="1309"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Federal SEOG Grants</a:t>
              </a:r>
              <a:endParaRPr lang="en-US" altLang="en-US" sz="1800" dirty="0"/>
            </a:p>
          </p:txBody>
        </p:sp>
        <p:sp>
          <p:nvSpPr>
            <p:cNvPr id="40984" name="Rectangle 179">
              <a:extLst>
                <a:ext uri="{FF2B5EF4-FFF2-40B4-BE49-F238E27FC236}">
                  <a16:creationId xmlns:a16="http://schemas.microsoft.com/office/drawing/2014/main" id="{49BC4461-CC27-484A-B4E8-1EAE86778AF0}"/>
                </a:ext>
              </a:extLst>
            </p:cNvPr>
            <p:cNvSpPr>
              <a:spLocks noChangeArrowheads="1"/>
            </p:cNvSpPr>
            <p:nvPr/>
          </p:nvSpPr>
          <p:spPr bwMode="auto">
            <a:xfrm>
              <a:off x="2523" y="415"/>
              <a:ext cx="93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211 </a:t>
              </a:r>
              <a:endParaRPr lang="en-US" altLang="en-US" sz="1800" dirty="0"/>
            </a:p>
          </p:txBody>
        </p:sp>
        <p:sp>
          <p:nvSpPr>
            <p:cNvPr id="40985" name="Rectangle 180">
              <a:extLst>
                <a:ext uri="{FF2B5EF4-FFF2-40B4-BE49-F238E27FC236}">
                  <a16:creationId xmlns:a16="http://schemas.microsoft.com/office/drawing/2014/main" id="{925A1190-E871-490C-8666-006E6F40AD5A}"/>
                </a:ext>
              </a:extLst>
            </p:cNvPr>
            <p:cNvSpPr>
              <a:spLocks noChangeArrowheads="1"/>
            </p:cNvSpPr>
            <p:nvPr/>
          </p:nvSpPr>
          <p:spPr bwMode="auto">
            <a:xfrm>
              <a:off x="3393" y="415"/>
              <a:ext cx="112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             191,585 </a:t>
              </a:r>
              <a:endParaRPr lang="en-US" altLang="en-US" sz="1800" dirty="0"/>
            </a:p>
          </p:txBody>
        </p:sp>
        <p:sp>
          <p:nvSpPr>
            <p:cNvPr id="40986" name="Rectangle 181">
              <a:extLst>
                <a:ext uri="{FF2B5EF4-FFF2-40B4-BE49-F238E27FC236}">
                  <a16:creationId xmlns:a16="http://schemas.microsoft.com/office/drawing/2014/main" id="{56061CF6-64AB-4467-B076-3B3DB035EE49}"/>
                </a:ext>
              </a:extLst>
            </p:cNvPr>
            <p:cNvSpPr>
              <a:spLocks noChangeArrowheads="1"/>
            </p:cNvSpPr>
            <p:nvPr/>
          </p:nvSpPr>
          <p:spPr bwMode="auto">
            <a:xfrm>
              <a:off x="26" y="605"/>
              <a:ext cx="174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HRSA Federal Nursing Grant</a:t>
              </a:r>
              <a:endParaRPr lang="en-US" altLang="en-US" sz="1800" dirty="0"/>
            </a:p>
          </p:txBody>
        </p:sp>
        <p:sp>
          <p:nvSpPr>
            <p:cNvPr id="40987" name="Rectangle 182">
              <a:extLst>
                <a:ext uri="{FF2B5EF4-FFF2-40B4-BE49-F238E27FC236}">
                  <a16:creationId xmlns:a16="http://schemas.microsoft.com/office/drawing/2014/main" id="{7CDB8F82-19FD-4D7D-B656-655F40A7F03D}"/>
                </a:ext>
              </a:extLst>
            </p:cNvPr>
            <p:cNvSpPr>
              <a:spLocks noChangeArrowheads="1"/>
            </p:cNvSpPr>
            <p:nvPr/>
          </p:nvSpPr>
          <p:spPr bwMode="auto">
            <a:xfrm>
              <a:off x="2523" y="605"/>
              <a:ext cx="92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76 </a:t>
              </a:r>
              <a:endParaRPr lang="en-US" altLang="en-US" sz="1800" dirty="0"/>
            </a:p>
          </p:txBody>
        </p:sp>
        <p:sp>
          <p:nvSpPr>
            <p:cNvPr id="40988" name="Rectangle 183">
              <a:extLst>
                <a:ext uri="{FF2B5EF4-FFF2-40B4-BE49-F238E27FC236}">
                  <a16:creationId xmlns:a16="http://schemas.microsoft.com/office/drawing/2014/main" id="{720B459F-203D-4735-BE04-06A3B57CFC39}"/>
                </a:ext>
              </a:extLst>
            </p:cNvPr>
            <p:cNvSpPr>
              <a:spLocks noChangeArrowheads="1"/>
            </p:cNvSpPr>
            <p:nvPr/>
          </p:nvSpPr>
          <p:spPr bwMode="auto">
            <a:xfrm>
              <a:off x="3393" y="605"/>
              <a:ext cx="112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             753,747 </a:t>
              </a:r>
              <a:endParaRPr lang="en-US" altLang="en-US" sz="1800" dirty="0"/>
            </a:p>
          </p:txBody>
        </p:sp>
        <p:sp>
          <p:nvSpPr>
            <p:cNvPr id="40989" name="Rectangle 184">
              <a:extLst>
                <a:ext uri="{FF2B5EF4-FFF2-40B4-BE49-F238E27FC236}">
                  <a16:creationId xmlns:a16="http://schemas.microsoft.com/office/drawing/2014/main" id="{455C8820-9FCD-4CC3-8816-4D77E38279B4}"/>
                </a:ext>
              </a:extLst>
            </p:cNvPr>
            <p:cNvSpPr>
              <a:spLocks noChangeArrowheads="1"/>
            </p:cNvSpPr>
            <p:nvPr/>
          </p:nvSpPr>
          <p:spPr bwMode="auto">
            <a:xfrm>
              <a:off x="26" y="795"/>
              <a:ext cx="200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Vocational Rehabilitation Grants</a:t>
              </a:r>
              <a:endParaRPr lang="en-US" altLang="en-US" sz="1800" dirty="0"/>
            </a:p>
          </p:txBody>
        </p:sp>
        <p:sp>
          <p:nvSpPr>
            <p:cNvPr id="40990" name="Rectangle 185">
              <a:extLst>
                <a:ext uri="{FF2B5EF4-FFF2-40B4-BE49-F238E27FC236}">
                  <a16:creationId xmlns:a16="http://schemas.microsoft.com/office/drawing/2014/main" id="{B0FAD2F0-D089-4EA2-9F77-5A577657D48D}"/>
                </a:ext>
              </a:extLst>
            </p:cNvPr>
            <p:cNvSpPr>
              <a:spLocks noChangeArrowheads="1"/>
            </p:cNvSpPr>
            <p:nvPr/>
          </p:nvSpPr>
          <p:spPr bwMode="auto">
            <a:xfrm>
              <a:off x="2523" y="795"/>
              <a:ext cx="92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20 </a:t>
              </a:r>
              <a:endParaRPr lang="en-US" altLang="en-US" sz="1800" dirty="0"/>
            </a:p>
          </p:txBody>
        </p:sp>
        <p:sp>
          <p:nvSpPr>
            <p:cNvPr id="40991" name="Rectangle 186">
              <a:extLst>
                <a:ext uri="{FF2B5EF4-FFF2-40B4-BE49-F238E27FC236}">
                  <a16:creationId xmlns:a16="http://schemas.microsoft.com/office/drawing/2014/main" id="{7C2AAB85-EE0A-4595-9F46-EC5E492ABA79}"/>
                </a:ext>
              </a:extLst>
            </p:cNvPr>
            <p:cNvSpPr>
              <a:spLocks noChangeArrowheads="1"/>
            </p:cNvSpPr>
            <p:nvPr/>
          </p:nvSpPr>
          <p:spPr bwMode="auto">
            <a:xfrm>
              <a:off x="3393" y="795"/>
              <a:ext cx="112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             118,594 </a:t>
              </a:r>
              <a:endParaRPr lang="en-US" altLang="en-US" sz="1800" dirty="0"/>
            </a:p>
          </p:txBody>
        </p:sp>
        <p:sp>
          <p:nvSpPr>
            <p:cNvPr id="40992" name="Rectangle 187">
              <a:extLst>
                <a:ext uri="{FF2B5EF4-FFF2-40B4-BE49-F238E27FC236}">
                  <a16:creationId xmlns:a16="http://schemas.microsoft.com/office/drawing/2014/main" id="{408BDF32-FE84-427E-B7D4-CD5A62E31D8B}"/>
                </a:ext>
              </a:extLst>
            </p:cNvPr>
            <p:cNvSpPr>
              <a:spLocks noChangeArrowheads="1"/>
            </p:cNvSpPr>
            <p:nvPr/>
          </p:nvSpPr>
          <p:spPr bwMode="auto">
            <a:xfrm>
              <a:off x="26" y="986"/>
              <a:ext cx="1981"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FFFFFF"/>
                  </a:solidFill>
                </a:rPr>
                <a:t>Federal Grants and Scholarships</a:t>
              </a:r>
              <a:endParaRPr lang="en-US" altLang="en-US" sz="1800" dirty="0"/>
            </a:p>
          </p:txBody>
        </p:sp>
        <p:sp>
          <p:nvSpPr>
            <p:cNvPr id="40993" name="Rectangle 188">
              <a:extLst>
                <a:ext uri="{FF2B5EF4-FFF2-40B4-BE49-F238E27FC236}">
                  <a16:creationId xmlns:a16="http://schemas.microsoft.com/office/drawing/2014/main" id="{EB4DDC73-CF31-4719-8BC7-ABCB1AC02EC8}"/>
                </a:ext>
              </a:extLst>
            </p:cNvPr>
            <p:cNvSpPr>
              <a:spLocks noChangeArrowheads="1"/>
            </p:cNvSpPr>
            <p:nvPr/>
          </p:nvSpPr>
          <p:spPr bwMode="auto">
            <a:xfrm>
              <a:off x="2523" y="986"/>
              <a:ext cx="93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FFFFFF"/>
                  </a:solidFill>
                </a:rPr>
                <a:t>               2,170 </a:t>
              </a:r>
              <a:endParaRPr lang="en-US" altLang="en-US" sz="1800" dirty="0"/>
            </a:p>
          </p:txBody>
        </p:sp>
        <p:sp>
          <p:nvSpPr>
            <p:cNvPr id="40994" name="Rectangle 189">
              <a:extLst>
                <a:ext uri="{FF2B5EF4-FFF2-40B4-BE49-F238E27FC236}">
                  <a16:creationId xmlns:a16="http://schemas.microsoft.com/office/drawing/2014/main" id="{8DC84F14-A6B7-4D0F-8A8D-30DC45C4D357}"/>
                </a:ext>
              </a:extLst>
            </p:cNvPr>
            <p:cNvSpPr>
              <a:spLocks noChangeArrowheads="1"/>
            </p:cNvSpPr>
            <p:nvPr/>
          </p:nvSpPr>
          <p:spPr bwMode="auto">
            <a:xfrm>
              <a:off x="3393" y="986"/>
              <a:ext cx="113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FFFFFF"/>
                  </a:solidFill>
                </a:rPr>
                <a:t> $        10,024,705 </a:t>
              </a:r>
              <a:endParaRPr lang="en-US" altLang="en-US" sz="1800" dirty="0"/>
            </a:p>
          </p:txBody>
        </p:sp>
        <p:sp>
          <p:nvSpPr>
            <p:cNvPr id="40995" name="Rectangle 190">
              <a:extLst>
                <a:ext uri="{FF2B5EF4-FFF2-40B4-BE49-F238E27FC236}">
                  <a16:creationId xmlns:a16="http://schemas.microsoft.com/office/drawing/2014/main" id="{455CB62E-0133-4EA1-9C53-666AA1DF1ADB}"/>
                </a:ext>
              </a:extLst>
            </p:cNvPr>
            <p:cNvSpPr>
              <a:spLocks noChangeArrowheads="1"/>
            </p:cNvSpPr>
            <p:nvPr/>
          </p:nvSpPr>
          <p:spPr bwMode="auto">
            <a:xfrm>
              <a:off x="26" y="1236"/>
              <a:ext cx="112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HOPE Scholarship</a:t>
              </a:r>
              <a:endParaRPr lang="en-US" altLang="en-US" sz="1800" dirty="0"/>
            </a:p>
          </p:txBody>
        </p:sp>
        <p:sp>
          <p:nvSpPr>
            <p:cNvPr id="40996" name="Rectangle 191">
              <a:extLst>
                <a:ext uri="{FF2B5EF4-FFF2-40B4-BE49-F238E27FC236}">
                  <a16:creationId xmlns:a16="http://schemas.microsoft.com/office/drawing/2014/main" id="{7C55EF1A-898D-40E9-8540-E5BA69856165}"/>
                </a:ext>
              </a:extLst>
            </p:cNvPr>
            <p:cNvSpPr>
              <a:spLocks noChangeArrowheads="1"/>
            </p:cNvSpPr>
            <p:nvPr/>
          </p:nvSpPr>
          <p:spPr bwMode="auto">
            <a:xfrm>
              <a:off x="2523" y="1236"/>
              <a:ext cx="93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t>                  272 </a:t>
              </a:r>
              <a:endParaRPr lang="en-US" altLang="en-US" sz="1800" dirty="0"/>
            </a:p>
          </p:txBody>
        </p:sp>
        <p:sp>
          <p:nvSpPr>
            <p:cNvPr id="40997" name="Rectangle 192">
              <a:extLst>
                <a:ext uri="{FF2B5EF4-FFF2-40B4-BE49-F238E27FC236}">
                  <a16:creationId xmlns:a16="http://schemas.microsoft.com/office/drawing/2014/main" id="{34CE6386-EC6F-42E7-9C22-63F61B49515E}"/>
                </a:ext>
              </a:extLst>
            </p:cNvPr>
            <p:cNvSpPr>
              <a:spLocks noChangeArrowheads="1"/>
            </p:cNvSpPr>
            <p:nvPr/>
          </p:nvSpPr>
          <p:spPr bwMode="auto">
            <a:xfrm>
              <a:off x="3393" y="1236"/>
              <a:ext cx="112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             683,124</a:t>
              </a:r>
              <a:endParaRPr lang="en-US" altLang="en-US" sz="1800" dirty="0"/>
            </a:p>
          </p:txBody>
        </p:sp>
        <p:sp>
          <p:nvSpPr>
            <p:cNvPr id="40998" name="Rectangle 193">
              <a:extLst>
                <a:ext uri="{FF2B5EF4-FFF2-40B4-BE49-F238E27FC236}">
                  <a16:creationId xmlns:a16="http://schemas.microsoft.com/office/drawing/2014/main" id="{C11DF662-52C6-4E08-85AB-77D1909AD199}"/>
                </a:ext>
              </a:extLst>
            </p:cNvPr>
            <p:cNvSpPr>
              <a:spLocks noChangeArrowheads="1"/>
            </p:cNvSpPr>
            <p:nvPr/>
          </p:nvSpPr>
          <p:spPr bwMode="auto">
            <a:xfrm>
              <a:off x="26" y="1426"/>
              <a:ext cx="2411"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LIFE and LIFE Enhancement Scholarship</a:t>
              </a:r>
              <a:endParaRPr lang="en-US" altLang="en-US" sz="1800" dirty="0"/>
            </a:p>
          </p:txBody>
        </p:sp>
        <p:sp>
          <p:nvSpPr>
            <p:cNvPr id="40999" name="Rectangle 194">
              <a:extLst>
                <a:ext uri="{FF2B5EF4-FFF2-40B4-BE49-F238E27FC236}">
                  <a16:creationId xmlns:a16="http://schemas.microsoft.com/office/drawing/2014/main" id="{3754AACC-D1C1-4D71-8096-2D360C672C23}"/>
                </a:ext>
              </a:extLst>
            </p:cNvPr>
            <p:cNvSpPr>
              <a:spLocks noChangeArrowheads="1"/>
            </p:cNvSpPr>
            <p:nvPr/>
          </p:nvSpPr>
          <p:spPr bwMode="auto">
            <a:xfrm>
              <a:off x="2523" y="1426"/>
              <a:ext cx="93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a:t>
              </a:r>
              <a:r>
                <a:rPr lang="en-US" altLang="en-US" sz="1700" dirty="0"/>
                <a:t>1,088</a:t>
              </a:r>
              <a:r>
                <a:rPr lang="en-US" altLang="en-US" sz="1700" dirty="0">
                  <a:solidFill>
                    <a:srgbClr val="FF0000"/>
                  </a:solidFill>
                </a:rPr>
                <a:t> </a:t>
              </a:r>
              <a:endParaRPr lang="en-US" altLang="en-US" sz="1800" dirty="0">
                <a:solidFill>
                  <a:srgbClr val="FF0000"/>
                </a:solidFill>
              </a:endParaRPr>
            </a:p>
          </p:txBody>
        </p:sp>
        <p:sp>
          <p:nvSpPr>
            <p:cNvPr id="41000" name="Rectangle 195">
              <a:extLst>
                <a:ext uri="{FF2B5EF4-FFF2-40B4-BE49-F238E27FC236}">
                  <a16:creationId xmlns:a16="http://schemas.microsoft.com/office/drawing/2014/main" id="{FBDBA4A6-5D32-4E27-9865-68D988DDE428}"/>
                </a:ext>
              </a:extLst>
            </p:cNvPr>
            <p:cNvSpPr>
              <a:spLocks noChangeArrowheads="1"/>
            </p:cNvSpPr>
            <p:nvPr/>
          </p:nvSpPr>
          <p:spPr bwMode="auto">
            <a:xfrm>
              <a:off x="3393" y="1426"/>
              <a:ext cx="113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          5,778,790</a:t>
              </a:r>
              <a:endParaRPr lang="en-US" altLang="en-US" sz="1800" dirty="0"/>
            </a:p>
          </p:txBody>
        </p:sp>
        <p:sp>
          <p:nvSpPr>
            <p:cNvPr id="41001" name="Rectangle 196">
              <a:extLst>
                <a:ext uri="{FF2B5EF4-FFF2-40B4-BE49-F238E27FC236}">
                  <a16:creationId xmlns:a16="http://schemas.microsoft.com/office/drawing/2014/main" id="{BAB80676-7CEE-45F2-B1F4-1DAF55E8C570}"/>
                </a:ext>
              </a:extLst>
            </p:cNvPr>
            <p:cNvSpPr>
              <a:spLocks noChangeArrowheads="1"/>
            </p:cNvSpPr>
            <p:nvPr/>
          </p:nvSpPr>
          <p:spPr bwMode="auto">
            <a:xfrm>
              <a:off x="26" y="1617"/>
              <a:ext cx="2429"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Palmetto Fellows and PF Enhancement </a:t>
              </a:r>
              <a:endParaRPr lang="en-US" altLang="en-US" sz="1800" dirty="0"/>
            </a:p>
          </p:txBody>
        </p:sp>
        <p:sp>
          <p:nvSpPr>
            <p:cNvPr id="41002" name="Rectangle 197">
              <a:extLst>
                <a:ext uri="{FF2B5EF4-FFF2-40B4-BE49-F238E27FC236}">
                  <a16:creationId xmlns:a16="http://schemas.microsoft.com/office/drawing/2014/main" id="{892CA35E-8445-4142-A701-4D2DED76A46E}"/>
                </a:ext>
              </a:extLst>
            </p:cNvPr>
            <p:cNvSpPr>
              <a:spLocks noChangeArrowheads="1"/>
            </p:cNvSpPr>
            <p:nvPr/>
          </p:nvSpPr>
          <p:spPr bwMode="auto">
            <a:xfrm>
              <a:off x="26" y="1798"/>
              <a:ext cx="75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Scholarship</a:t>
              </a:r>
              <a:endParaRPr lang="en-US" altLang="en-US" sz="1800" dirty="0"/>
            </a:p>
          </p:txBody>
        </p:sp>
        <p:sp>
          <p:nvSpPr>
            <p:cNvPr id="41003" name="Rectangle 198">
              <a:extLst>
                <a:ext uri="{FF2B5EF4-FFF2-40B4-BE49-F238E27FC236}">
                  <a16:creationId xmlns:a16="http://schemas.microsoft.com/office/drawing/2014/main" id="{0D3D8557-92DC-479C-BC79-E56AFE133967}"/>
                </a:ext>
              </a:extLst>
            </p:cNvPr>
            <p:cNvSpPr>
              <a:spLocks noChangeArrowheads="1"/>
            </p:cNvSpPr>
            <p:nvPr/>
          </p:nvSpPr>
          <p:spPr bwMode="auto">
            <a:xfrm>
              <a:off x="2523" y="1798"/>
              <a:ext cx="92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73 </a:t>
              </a:r>
              <a:endParaRPr lang="en-US" altLang="en-US" sz="1800" dirty="0"/>
            </a:p>
          </p:txBody>
        </p:sp>
        <p:sp>
          <p:nvSpPr>
            <p:cNvPr id="41004" name="Rectangle 199">
              <a:extLst>
                <a:ext uri="{FF2B5EF4-FFF2-40B4-BE49-F238E27FC236}">
                  <a16:creationId xmlns:a16="http://schemas.microsoft.com/office/drawing/2014/main" id="{609E40CF-910A-413F-BA89-94E05B299CE1}"/>
                </a:ext>
              </a:extLst>
            </p:cNvPr>
            <p:cNvSpPr>
              <a:spLocks noChangeArrowheads="1"/>
            </p:cNvSpPr>
            <p:nvPr/>
          </p:nvSpPr>
          <p:spPr bwMode="auto">
            <a:xfrm>
              <a:off x="3393" y="1798"/>
              <a:ext cx="112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             618,000 </a:t>
              </a:r>
              <a:endParaRPr lang="en-US" altLang="en-US" sz="1800" dirty="0"/>
            </a:p>
          </p:txBody>
        </p:sp>
        <p:sp>
          <p:nvSpPr>
            <p:cNvPr id="41005" name="Rectangle 200">
              <a:extLst>
                <a:ext uri="{FF2B5EF4-FFF2-40B4-BE49-F238E27FC236}">
                  <a16:creationId xmlns:a16="http://schemas.microsoft.com/office/drawing/2014/main" id="{661DF106-51D6-4368-B152-E8F898870AA7}"/>
                </a:ext>
              </a:extLst>
            </p:cNvPr>
            <p:cNvSpPr>
              <a:spLocks noChangeArrowheads="1"/>
            </p:cNvSpPr>
            <p:nvPr/>
          </p:nvSpPr>
          <p:spPr bwMode="auto">
            <a:xfrm>
              <a:off x="26" y="1988"/>
              <a:ext cx="134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SC Need-based Grant</a:t>
              </a:r>
              <a:endParaRPr lang="en-US" altLang="en-US" sz="1800" dirty="0"/>
            </a:p>
          </p:txBody>
        </p:sp>
        <p:sp>
          <p:nvSpPr>
            <p:cNvPr id="41006" name="Rectangle 201">
              <a:extLst>
                <a:ext uri="{FF2B5EF4-FFF2-40B4-BE49-F238E27FC236}">
                  <a16:creationId xmlns:a16="http://schemas.microsoft.com/office/drawing/2014/main" id="{AFBFD90A-3DC3-4B5F-BD58-A3DD6CC9F144}"/>
                </a:ext>
              </a:extLst>
            </p:cNvPr>
            <p:cNvSpPr>
              <a:spLocks noChangeArrowheads="1"/>
            </p:cNvSpPr>
            <p:nvPr/>
          </p:nvSpPr>
          <p:spPr bwMode="auto">
            <a:xfrm>
              <a:off x="2523" y="1988"/>
              <a:ext cx="93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642 </a:t>
              </a:r>
              <a:endParaRPr lang="en-US" altLang="en-US" sz="1800" dirty="0"/>
            </a:p>
          </p:txBody>
        </p:sp>
        <p:sp>
          <p:nvSpPr>
            <p:cNvPr id="41007" name="Rectangle 202">
              <a:extLst>
                <a:ext uri="{FF2B5EF4-FFF2-40B4-BE49-F238E27FC236}">
                  <a16:creationId xmlns:a16="http://schemas.microsoft.com/office/drawing/2014/main" id="{C4B7E45C-CAB3-4D7D-8597-473BF2FE0164}"/>
                </a:ext>
              </a:extLst>
            </p:cNvPr>
            <p:cNvSpPr>
              <a:spLocks noChangeArrowheads="1"/>
            </p:cNvSpPr>
            <p:nvPr/>
          </p:nvSpPr>
          <p:spPr bwMode="auto">
            <a:xfrm>
              <a:off x="3393" y="1988"/>
              <a:ext cx="113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          1,209,661 </a:t>
              </a:r>
              <a:endParaRPr lang="en-US" altLang="en-US" sz="1800" dirty="0"/>
            </a:p>
          </p:txBody>
        </p:sp>
        <p:sp>
          <p:nvSpPr>
            <p:cNvPr id="41008" name="Rectangle 203">
              <a:extLst>
                <a:ext uri="{FF2B5EF4-FFF2-40B4-BE49-F238E27FC236}">
                  <a16:creationId xmlns:a16="http://schemas.microsoft.com/office/drawing/2014/main" id="{B28D663C-8F66-48A4-9F35-438178523E8B}"/>
                </a:ext>
              </a:extLst>
            </p:cNvPr>
            <p:cNvSpPr>
              <a:spLocks noChangeArrowheads="1"/>
            </p:cNvSpPr>
            <p:nvPr/>
          </p:nvSpPr>
          <p:spPr bwMode="auto">
            <a:xfrm>
              <a:off x="26" y="2178"/>
              <a:ext cx="236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SC National Guard Assistance Program</a:t>
              </a:r>
              <a:endParaRPr lang="en-US" altLang="en-US" sz="1800" dirty="0"/>
            </a:p>
          </p:txBody>
        </p:sp>
        <p:sp>
          <p:nvSpPr>
            <p:cNvPr id="41009" name="Rectangle 204">
              <a:extLst>
                <a:ext uri="{FF2B5EF4-FFF2-40B4-BE49-F238E27FC236}">
                  <a16:creationId xmlns:a16="http://schemas.microsoft.com/office/drawing/2014/main" id="{87959127-DA36-47EE-9863-D1C9827AD3C1}"/>
                </a:ext>
              </a:extLst>
            </p:cNvPr>
            <p:cNvSpPr>
              <a:spLocks noChangeArrowheads="1"/>
            </p:cNvSpPr>
            <p:nvPr/>
          </p:nvSpPr>
          <p:spPr bwMode="auto">
            <a:xfrm>
              <a:off x="2523" y="2178"/>
              <a:ext cx="92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75 </a:t>
              </a:r>
              <a:endParaRPr lang="en-US" altLang="en-US" sz="1800" dirty="0"/>
            </a:p>
          </p:txBody>
        </p:sp>
        <p:sp>
          <p:nvSpPr>
            <p:cNvPr id="41010" name="Rectangle 205">
              <a:extLst>
                <a:ext uri="{FF2B5EF4-FFF2-40B4-BE49-F238E27FC236}">
                  <a16:creationId xmlns:a16="http://schemas.microsoft.com/office/drawing/2014/main" id="{B52F0574-C095-49AF-BC94-AB8FE1517DB6}"/>
                </a:ext>
              </a:extLst>
            </p:cNvPr>
            <p:cNvSpPr>
              <a:spLocks noChangeArrowheads="1"/>
            </p:cNvSpPr>
            <p:nvPr/>
          </p:nvSpPr>
          <p:spPr bwMode="auto">
            <a:xfrm>
              <a:off x="3393" y="2178"/>
              <a:ext cx="112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000000"/>
                  </a:solidFill>
                </a:rPr>
                <a:t> $             580,892 </a:t>
              </a:r>
              <a:endParaRPr lang="en-US" altLang="en-US" sz="1800" dirty="0"/>
            </a:p>
          </p:txBody>
        </p:sp>
        <p:sp>
          <p:nvSpPr>
            <p:cNvPr id="41011" name="Rectangle 206">
              <a:extLst>
                <a:ext uri="{FF2B5EF4-FFF2-40B4-BE49-F238E27FC236}">
                  <a16:creationId xmlns:a16="http://schemas.microsoft.com/office/drawing/2014/main" id="{FFD6EF3F-25E3-4918-9A6C-1C2B9054E02E}"/>
                </a:ext>
              </a:extLst>
            </p:cNvPr>
            <p:cNvSpPr>
              <a:spLocks noChangeArrowheads="1"/>
            </p:cNvSpPr>
            <p:nvPr/>
          </p:nvSpPr>
          <p:spPr bwMode="auto">
            <a:xfrm>
              <a:off x="26" y="2369"/>
              <a:ext cx="255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FFFFFF"/>
                  </a:solidFill>
                </a:rPr>
                <a:t>Lottery and State Grants and Scholarships</a:t>
              </a:r>
              <a:endParaRPr lang="en-US" altLang="en-US" sz="1800" dirty="0"/>
            </a:p>
          </p:txBody>
        </p:sp>
        <p:sp>
          <p:nvSpPr>
            <p:cNvPr id="41012" name="Rectangle 207">
              <a:extLst>
                <a:ext uri="{FF2B5EF4-FFF2-40B4-BE49-F238E27FC236}">
                  <a16:creationId xmlns:a16="http://schemas.microsoft.com/office/drawing/2014/main" id="{34D2D9F1-D0B8-408E-B1B7-26C5A4B99A92}"/>
                </a:ext>
              </a:extLst>
            </p:cNvPr>
            <p:cNvSpPr>
              <a:spLocks noChangeArrowheads="1"/>
            </p:cNvSpPr>
            <p:nvPr/>
          </p:nvSpPr>
          <p:spPr bwMode="auto">
            <a:xfrm>
              <a:off x="2523" y="2369"/>
              <a:ext cx="93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FFFFFF"/>
                  </a:solidFill>
                </a:rPr>
                <a:t>               2,150 </a:t>
              </a:r>
              <a:endParaRPr lang="en-US" altLang="en-US" sz="1800" dirty="0"/>
            </a:p>
          </p:txBody>
        </p:sp>
        <p:sp>
          <p:nvSpPr>
            <p:cNvPr id="41013" name="Rectangle 208">
              <a:extLst>
                <a:ext uri="{FF2B5EF4-FFF2-40B4-BE49-F238E27FC236}">
                  <a16:creationId xmlns:a16="http://schemas.microsoft.com/office/drawing/2014/main" id="{BA157C3C-18F3-4002-A1FF-D1340B910BD2}"/>
                </a:ext>
              </a:extLst>
            </p:cNvPr>
            <p:cNvSpPr>
              <a:spLocks noChangeArrowheads="1"/>
            </p:cNvSpPr>
            <p:nvPr/>
          </p:nvSpPr>
          <p:spPr bwMode="auto">
            <a:xfrm>
              <a:off x="3393" y="2369"/>
              <a:ext cx="113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FFFFFF"/>
                  </a:solidFill>
                </a:rPr>
                <a:t> $          8,870,467 </a:t>
              </a:r>
              <a:endParaRPr lang="en-US" altLang="en-US" sz="1800" dirty="0"/>
            </a:p>
          </p:txBody>
        </p:sp>
        <p:sp>
          <p:nvSpPr>
            <p:cNvPr id="41014" name="Rectangle 209">
              <a:extLst>
                <a:ext uri="{FF2B5EF4-FFF2-40B4-BE49-F238E27FC236}">
                  <a16:creationId xmlns:a16="http://schemas.microsoft.com/office/drawing/2014/main" id="{FFA22647-02BC-4CC2-8B16-97311B03755C}"/>
                </a:ext>
              </a:extLst>
            </p:cNvPr>
            <p:cNvSpPr>
              <a:spLocks noChangeArrowheads="1"/>
            </p:cNvSpPr>
            <p:nvPr/>
          </p:nvSpPr>
          <p:spPr bwMode="auto">
            <a:xfrm>
              <a:off x="26" y="2645"/>
              <a:ext cx="232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FFFFFF"/>
                  </a:solidFill>
                </a:rPr>
                <a:t>FMU scholarships(academic, athletic, </a:t>
              </a:r>
              <a:endParaRPr lang="en-US" altLang="en-US" sz="1800" dirty="0"/>
            </a:p>
          </p:txBody>
        </p:sp>
        <p:sp>
          <p:nvSpPr>
            <p:cNvPr id="41015" name="Rectangle 210">
              <a:extLst>
                <a:ext uri="{FF2B5EF4-FFF2-40B4-BE49-F238E27FC236}">
                  <a16:creationId xmlns:a16="http://schemas.microsoft.com/office/drawing/2014/main" id="{B272F39F-9022-4D6D-B19B-27FAD57AAFF0}"/>
                </a:ext>
              </a:extLst>
            </p:cNvPr>
            <p:cNvSpPr>
              <a:spLocks noChangeArrowheads="1"/>
            </p:cNvSpPr>
            <p:nvPr/>
          </p:nvSpPr>
          <p:spPr bwMode="auto">
            <a:xfrm>
              <a:off x="26" y="2827"/>
              <a:ext cx="78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FFFFFF"/>
                  </a:solidFill>
                </a:rPr>
                <a:t>foundation)</a:t>
              </a:r>
              <a:endParaRPr lang="en-US" altLang="en-US" sz="1800" dirty="0"/>
            </a:p>
          </p:txBody>
        </p:sp>
        <p:sp>
          <p:nvSpPr>
            <p:cNvPr id="41016" name="Rectangle 211">
              <a:extLst>
                <a:ext uri="{FF2B5EF4-FFF2-40B4-BE49-F238E27FC236}">
                  <a16:creationId xmlns:a16="http://schemas.microsoft.com/office/drawing/2014/main" id="{B65B16DC-C9D9-41FE-9DA7-8EF4A0FBEBEE}"/>
                </a:ext>
              </a:extLst>
            </p:cNvPr>
            <p:cNvSpPr>
              <a:spLocks noChangeArrowheads="1"/>
            </p:cNvSpPr>
            <p:nvPr/>
          </p:nvSpPr>
          <p:spPr bwMode="auto">
            <a:xfrm>
              <a:off x="2523" y="2827"/>
              <a:ext cx="93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FFFFFF"/>
                  </a:solidFill>
                </a:rPr>
                <a:t>                   </a:t>
              </a:r>
              <a:endParaRPr lang="en-US" altLang="en-US" sz="1800" dirty="0"/>
            </a:p>
          </p:txBody>
        </p:sp>
        <p:sp>
          <p:nvSpPr>
            <p:cNvPr id="41017" name="Rectangle 212">
              <a:extLst>
                <a:ext uri="{FF2B5EF4-FFF2-40B4-BE49-F238E27FC236}">
                  <a16:creationId xmlns:a16="http://schemas.microsoft.com/office/drawing/2014/main" id="{231E209F-BADA-462C-BE34-B7A9C31CBC9B}"/>
                </a:ext>
              </a:extLst>
            </p:cNvPr>
            <p:cNvSpPr>
              <a:spLocks noChangeArrowheads="1"/>
            </p:cNvSpPr>
            <p:nvPr/>
          </p:nvSpPr>
          <p:spPr bwMode="auto">
            <a:xfrm>
              <a:off x="3393" y="2827"/>
              <a:ext cx="113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FFFFFF"/>
                  </a:solidFill>
                </a:rPr>
                <a:t> $          5,337,493    </a:t>
              </a:r>
              <a:endParaRPr lang="en-US" altLang="en-US" sz="1800" dirty="0"/>
            </a:p>
          </p:txBody>
        </p:sp>
        <p:sp>
          <p:nvSpPr>
            <p:cNvPr id="41018" name="Rectangle 213">
              <a:extLst>
                <a:ext uri="{FF2B5EF4-FFF2-40B4-BE49-F238E27FC236}">
                  <a16:creationId xmlns:a16="http://schemas.microsoft.com/office/drawing/2014/main" id="{B1100781-5942-4A72-9228-28220AA6997E}"/>
                </a:ext>
              </a:extLst>
            </p:cNvPr>
            <p:cNvSpPr>
              <a:spLocks noChangeArrowheads="1"/>
            </p:cNvSpPr>
            <p:nvPr/>
          </p:nvSpPr>
          <p:spPr bwMode="auto">
            <a:xfrm>
              <a:off x="34" y="3103"/>
              <a:ext cx="210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00" b="1" dirty="0">
                  <a:solidFill>
                    <a:srgbClr val="FFFFFF"/>
                  </a:solidFill>
                </a:rPr>
                <a:t>Total Grants and Scholarships</a:t>
              </a:r>
              <a:endParaRPr lang="en-US" altLang="en-US" sz="1800" dirty="0"/>
            </a:p>
          </p:txBody>
        </p:sp>
        <p:sp>
          <p:nvSpPr>
            <p:cNvPr id="41019" name="Rectangle 214">
              <a:extLst>
                <a:ext uri="{FF2B5EF4-FFF2-40B4-BE49-F238E27FC236}">
                  <a16:creationId xmlns:a16="http://schemas.microsoft.com/office/drawing/2014/main" id="{5A829DB0-D141-4A75-B69D-A5B74DADACA8}"/>
                </a:ext>
              </a:extLst>
            </p:cNvPr>
            <p:cNvSpPr>
              <a:spLocks noChangeArrowheads="1"/>
            </p:cNvSpPr>
            <p:nvPr/>
          </p:nvSpPr>
          <p:spPr bwMode="auto">
            <a:xfrm>
              <a:off x="2902" y="3103"/>
              <a:ext cx="45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dirty="0"/>
            </a:p>
          </p:txBody>
        </p:sp>
        <p:sp>
          <p:nvSpPr>
            <p:cNvPr id="41020" name="Rectangle 215">
              <a:extLst>
                <a:ext uri="{FF2B5EF4-FFF2-40B4-BE49-F238E27FC236}">
                  <a16:creationId xmlns:a16="http://schemas.microsoft.com/office/drawing/2014/main" id="{39E5DA79-FF12-4EE5-A4E4-67B74E695010}"/>
                </a:ext>
              </a:extLst>
            </p:cNvPr>
            <p:cNvSpPr>
              <a:spLocks noChangeArrowheads="1"/>
            </p:cNvSpPr>
            <p:nvPr/>
          </p:nvSpPr>
          <p:spPr bwMode="auto">
            <a:xfrm>
              <a:off x="2558" y="3103"/>
              <a:ext cx="45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00" b="1" dirty="0">
                  <a:solidFill>
                    <a:srgbClr val="FFFFFF"/>
                  </a:solidFill>
                </a:rPr>
                <a:t>          </a:t>
              </a:r>
              <a:endParaRPr lang="en-US" altLang="en-US" sz="1800" dirty="0"/>
            </a:p>
          </p:txBody>
        </p:sp>
        <p:sp>
          <p:nvSpPr>
            <p:cNvPr id="41021" name="Rectangle 216">
              <a:extLst>
                <a:ext uri="{FF2B5EF4-FFF2-40B4-BE49-F238E27FC236}">
                  <a16:creationId xmlns:a16="http://schemas.microsoft.com/office/drawing/2014/main" id="{1AB657B0-B89D-49EB-B5E4-1FBF4824AF49}"/>
                </a:ext>
              </a:extLst>
            </p:cNvPr>
            <p:cNvSpPr>
              <a:spLocks noChangeArrowheads="1"/>
            </p:cNvSpPr>
            <p:nvPr/>
          </p:nvSpPr>
          <p:spPr bwMode="auto">
            <a:xfrm>
              <a:off x="2902" y="3103"/>
              <a:ext cx="452"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00" b="1" dirty="0">
                  <a:solidFill>
                    <a:srgbClr val="FFFFFF"/>
                  </a:solidFill>
                </a:rPr>
                <a:t> 5,314</a:t>
              </a:r>
              <a:endParaRPr lang="en-US" altLang="en-US" sz="1800" dirty="0"/>
            </a:p>
          </p:txBody>
        </p:sp>
        <p:sp>
          <p:nvSpPr>
            <p:cNvPr id="41022" name="Rectangle 217">
              <a:extLst>
                <a:ext uri="{FF2B5EF4-FFF2-40B4-BE49-F238E27FC236}">
                  <a16:creationId xmlns:a16="http://schemas.microsoft.com/office/drawing/2014/main" id="{DAA65D30-7269-43C7-894E-7E13C2A9D7E6}"/>
                </a:ext>
              </a:extLst>
            </p:cNvPr>
            <p:cNvSpPr>
              <a:spLocks noChangeArrowheads="1"/>
            </p:cNvSpPr>
            <p:nvPr/>
          </p:nvSpPr>
          <p:spPr bwMode="auto">
            <a:xfrm>
              <a:off x="3600" y="3103"/>
              <a:ext cx="83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dirty="0"/>
            </a:p>
          </p:txBody>
        </p:sp>
        <p:sp>
          <p:nvSpPr>
            <p:cNvPr id="41023" name="Rectangle 218">
              <a:extLst>
                <a:ext uri="{FF2B5EF4-FFF2-40B4-BE49-F238E27FC236}">
                  <a16:creationId xmlns:a16="http://schemas.microsoft.com/office/drawing/2014/main" id="{392C8840-C709-4D3C-87C6-E65219980B0A}"/>
                </a:ext>
              </a:extLst>
            </p:cNvPr>
            <p:cNvSpPr>
              <a:spLocks noChangeArrowheads="1"/>
            </p:cNvSpPr>
            <p:nvPr/>
          </p:nvSpPr>
          <p:spPr bwMode="auto">
            <a:xfrm>
              <a:off x="3453" y="3103"/>
              <a:ext cx="99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00" b="1" dirty="0">
                  <a:solidFill>
                    <a:srgbClr val="FFFFFF"/>
                  </a:solidFill>
                </a:rPr>
                <a:t>$  24,232,665  </a:t>
              </a:r>
              <a:endParaRPr lang="en-US" altLang="en-US" sz="1800" dirty="0"/>
            </a:p>
          </p:txBody>
        </p:sp>
        <p:sp>
          <p:nvSpPr>
            <p:cNvPr id="41024" name="Rectangle 219">
              <a:extLst>
                <a:ext uri="{FF2B5EF4-FFF2-40B4-BE49-F238E27FC236}">
                  <a16:creationId xmlns:a16="http://schemas.microsoft.com/office/drawing/2014/main" id="{8A514F12-911C-476E-B97A-0D7CF214024C}"/>
                </a:ext>
              </a:extLst>
            </p:cNvPr>
            <p:cNvSpPr>
              <a:spLocks noChangeArrowheads="1"/>
            </p:cNvSpPr>
            <p:nvPr/>
          </p:nvSpPr>
          <p:spPr bwMode="auto">
            <a:xfrm>
              <a:off x="3574" y="3103"/>
              <a:ext cx="12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00" b="1" dirty="0">
                  <a:solidFill>
                    <a:srgbClr val="FFFFFF"/>
                  </a:solidFill>
                </a:rPr>
                <a:t> </a:t>
              </a:r>
              <a:endParaRPr lang="en-US" altLang="en-US" sz="1800" dirty="0"/>
            </a:p>
          </p:txBody>
        </p:sp>
        <p:sp>
          <p:nvSpPr>
            <p:cNvPr id="41025" name="Rectangle 220">
              <a:extLst>
                <a:ext uri="{FF2B5EF4-FFF2-40B4-BE49-F238E27FC236}">
                  <a16:creationId xmlns:a16="http://schemas.microsoft.com/office/drawing/2014/main" id="{A995443C-43FF-469A-8207-164D6BBB615B}"/>
                </a:ext>
              </a:extLst>
            </p:cNvPr>
            <p:cNvSpPr>
              <a:spLocks noChangeArrowheads="1"/>
            </p:cNvSpPr>
            <p:nvPr/>
          </p:nvSpPr>
          <p:spPr bwMode="auto">
            <a:xfrm>
              <a:off x="0" y="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26" name="Rectangle 221">
              <a:extLst>
                <a:ext uri="{FF2B5EF4-FFF2-40B4-BE49-F238E27FC236}">
                  <a16:creationId xmlns:a16="http://schemas.microsoft.com/office/drawing/2014/main" id="{BC156E16-6CB8-4793-98C9-336320254F7F}"/>
                </a:ext>
              </a:extLst>
            </p:cNvPr>
            <p:cNvSpPr>
              <a:spLocks noChangeArrowheads="1"/>
            </p:cNvSpPr>
            <p:nvPr/>
          </p:nvSpPr>
          <p:spPr bwMode="auto">
            <a:xfrm>
              <a:off x="2446" y="0"/>
              <a:ext cx="8"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27" name="Rectangle 222">
              <a:extLst>
                <a:ext uri="{FF2B5EF4-FFF2-40B4-BE49-F238E27FC236}">
                  <a16:creationId xmlns:a16="http://schemas.microsoft.com/office/drawing/2014/main" id="{10D62757-7EE3-4E1B-8771-C06F186B8E50}"/>
                </a:ext>
              </a:extLst>
            </p:cNvPr>
            <p:cNvSpPr>
              <a:spLocks noChangeArrowheads="1"/>
            </p:cNvSpPr>
            <p:nvPr/>
          </p:nvSpPr>
          <p:spPr bwMode="auto">
            <a:xfrm>
              <a:off x="3367" y="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28" name="Rectangle 223">
              <a:extLst>
                <a:ext uri="{FF2B5EF4-FFF2-40B4-BE49-F238E27FC236}">
                  <a16:creationId xmlns:a16="http://schemas.microsoft.com/office/drawing/2014/main" id="{5DB8A082-EB4F-42C8-B0CE-ED8A1119D166}"/>
                </a:ext>
              </a:extLst>
            </p:cNvPr>
            <p:cNvSpPr>
              <a:spLocks noChangeArrowheads="1"/>
            </p:cNvSpPr>
            <p:nvPr/>
          </p:nvSpPr>
          <p:spPr bwMode="auto">
            <a:xfrm>
              <a:off x="4452" y="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29" name="Rectangle 224">
              <a:extLst>
                <a:ext uri="{FF2B5EF4-FFF2-40B4-BE49-F238E27FC236}">
                  <a16:creationId xmlns:a16="http://schemas.microsoft.com/office/drawing/2014/main" id="{4FBADF70-3FF3-446E-956D-9D2B008775D6}"/>
                </a:ext>
              </a:extLst>
            </p:cNvPr>
            <p:cNvSpPr>
              <a:spLocks noChangeArrowheads="1"/>
            </p:cNvSpPr>
            <p:nvPr/>
          </p:nvSpPr>
          <p:spPr bwMode="auto">
            <a:xfrm>
              <a:off x="0" y="208"/>
              <a:ext cx="4461"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30" name="Line 71">
              <a:extLst>
                <a:ext uri="{FF2B5EF4-FFF2-40B4-BE49-F238E27FC236}">
                  <a16:creationId xmlns:a16="http://schemas.microsoft.com/office/drawing/2014/main" id="{C1E14009-0CBB-4E6D-87A5-C4B1FAD22217}"/>
                </a:ext>
              </a:extLst>
            </p:cNvPr>
            <p:cNvSpPr>
              <a:spLocks noChangeShapeType="1"/>
            </p:cNvSpPr>
            <p:nvPr/>
          </p:nvSpPr>
          <p:spPr bwMode="auto">
            <a:xfrm>
              <a:off x="2446" y="0"/>
              <a:ext cx="0" cy="20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31" name="Rectangle 226">
              <a:extLst>
                <a:ext uri="{FF2B5EF4-FFF2-40B4-BE49-F238E27FC236}">
                  <a16:creationId xmlns:a16="http://schemas.microsoft.com/office/drawing/2014/main" id="{C1D19186-0505-447E-9A58-1AC5B6A37637}"/>
                </a:ext>
              </a:extLst>
            </p:cNvPr>
            <p:cNvSpPr>
              <a:spLocks noChangeArrowheads="1"/>
            </p:cNvSpPr>
            <p:nvPr/>
          </p:nvSpPr>
          <p:spPr bwMode="auto">
            <a:xfrm>
              <a:off x="2446" y="0"/>
              <a:ext cx="8"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32" name="Line 73">
              <a:extLst>
                <a:ext uri="{FF2B5EF4-FFF2-40B4-BE49-F238E27FC236}">
                  <a16:creationId xmlns:a16="http://schemas.microsoft.com/office/drawing/2014/main" id="{3D9AEB65-F4D8-44A1-835F-221D91E55F61}"/>
                </a:ext>
              </a:extLst>
            </p:cNvPr>
            <p:cNvSpPr>
              <a:spLocks noChangeShapeType="1"/>
            </p:cNvSpPr>
            <p:nvPr/>
          </p:nvSpPr>
          <p:spPr bwMode="auto">
            <a:xfrm>
              <a:off x="3367" y="0"/>
              <a:ext cx="0" cy="20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33" name="Rectangle 228">
              <a:extLst>
                <a:ext uri="{FF2B5EF4-FFF2-40B4-BE49-F238E27FC236}">
                  <a16:creationId xmlns:a16="http://schemas.microsoft.com/office/drawing/2014/main" id="{4AAAE0BA-5B2B-451F-9525-7184C5AA0DC2}"/>
                </a:ext>
              </a:extLst>
            </p:cNvPr>
            <p:cNvSpPr>
              <a:spLocks noChangeArrowheads="1"/>
            </p:cNvSpPr>
            <p:nvPr/>
          </p:nvSpPr>
          <p:spPr bwMode="auto">
            <a:xfrm>
              <a:off x="3367" y="0"/>
              <a:ext cx="9"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34" name="Line 75">
              <a:extLst>
                <a:ext uri="{FF2B5EF4-FFF2-40B4-BE49-F238E27FC236}">
                  <a16:creationId xmlns:a16="http://schemas.microsoft.com/office/drawing/2014/main" id="{25595DBD-6E54-492C-8488-564D0B3D6CFF}"/>
                </a:ext>
              </a:extLst>
            </p:cNvPr>
            <p:cNvSpPr>
              <a:spLocks noChangeShapeType="1"/>
            </p:cNvSpPr>
            <p:nvPr/>
          </p:nvSpPr>
          <p:spPr bwMode="auto">
            <a:xfrm>
              <a:off x="0" y="406"/>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35" name="Rectangle 230">
              <a:extLst>
                <a:ext uri="{FF2B5EF4-FFF2-40B4-BE49-F238E27FC236}">
                  <a16:creationId xmlns:a16="http://schemas.microsoft.com/office/drawing/2014/main" id="{E259D24C-D998-48A7-9977-820303D0A653}"/>
                </a:ext>
              </a:extLst>
            </p:cNvPr>
            <p:cNvSpPr>
              <a:spLocks noChangeArrowheads="1"/>
            </p:cNvSpPr>
            <p:nvPr/>
          </p:nvSpPr>
          <p:spPr bwMode="auto">
            <a:xfrm>
              <a:off x="0" y="406"/>
              <a:ext cx="4461"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36" name="Line 77">
              <a:extLst>
                <a:ext uri="{FF2B5EF4-FFF2-40B4-BE49-F238E27FC236}">
                  <a16:creationId xmlns:a16="http://schemas.microsoft.com/office/drawing/2014/main" id="{80A13FCB-14BC-4685-B495-13FBC3AD4061}"/>
                </a:ext>
              </a:extLst>
            </p:cNvPr>
            <p:cNvSpPr>
              <a:spLocks noChangeShapeType="1"/>
            </p:cNvSpPr>
            <p:nvPr/>
          </p:nvSpPr>
          <p:spPr bwMode="auto">
            <a:xfrm>
              <a:off x="0" y="597"/>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37" name="Rectangle 232">
              <a:extLst>
                <a:ext uri="{FF2B5EF4-FFF2-40B4-BE49-F238E27FC236}">
                  <a16:creationId xmlns:a16="http://schemas.microsoft.com/office/drawing/2014/main" id="{9463BB54-2CED-44AF-8A81-0C90F977F577}"/>
                </a:ext>
              </a:extLst>
            </p:cNvPr>
            <p:cNvSpPr>
              <a:spLocks noChangeArrowheads="1"/>
            </p:cNvSpPr>
            <p:nvPr/>
          </p:nvSpPr>
          <p:spPr bwMode="auto">
            <a:xfrm>
              <a:off x="0" y="597"/>
              <a:ext cx="4461"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38" name="Line 79">
              <a:extLst>
                <a:ext uri="{FF2B5EF4-FFF2-40B4-BE49-F238E27FC236}">
                  <a16:creationId xmlns:a16="http://schemas.microsoft.com/office/drawing/2014/main" id="{980C3DBA-D847-4A60-BB4B-D3FFC82CA196}"/>
                </a:ext>
              </a:extLst>
            </p:cNvPr>
            <p:cNvSpPr>
              <a:spLocks noChangeShapeType="1"/>
            </p:cNvSpPr>
            <p:nvPr/>
          </p:nvSpPr>
          <p:spPr bwMode="auto">
            <a:xfrm>
              <a:off x="0" y="787"/>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39" name="Rectangle 234">
              <a:extLst>
                <a:ext uri="{FF2B5EF4-FFF2-40B4-BE49-F238E27FC236}">
                  <a16:creationId xmlns:a16="http://schemas.microsoft.com/office/drawing/2014/main" id="{C744F839-A258-4565-9449-4FD9C3B6E3AE}"/>
                </a:ext>
              </a:extLst>
            </p:cNvPr>
            <p:cNvSpPr>
              <a:spLocks noChangeArrowheads="1"/>
            </p:cNvSpPr>
            <p:nvPr/>
          </p:nvSpPr>
          <p:spPr bwMode="auto">
            <a:xfrm>
              <a:off x="0" y="787"/>
              <a:ext cx="4461"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40" name="Line 81">
              <a:extLst>
                <a:ext uri="{FF2B5EF4-FFF2-40B4-BE49-F238E27FC236}">
                  <a16:creationId xmlns:a16="http://schemas.microsoft.com/office/drawing/2014/main" id="{F8C061C5-14D5-4387-839A-DF8155277B10}"/>
                </a:ext>
              </a:extLst>
            </p:cNvPr>
            <p:cNvSpPr>
              <a:spLocks noChangeShapeType="1"/>
            </p:cNvSpPr>
            <p:nvPr/>
          </p:nvSpPr>
          <p:spPr bwMode="auto">
            <a:xfrm>
              <a:off x="0" y="977"/>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41" name="Rectangle 236">
              <a:extLst>
                <a:ext uri="{FF2B5EF4-FFF2-40B4-BE49-F238E27FC236}">
                  <a16:creationId xmlns:a16="http://schemas.microsoft.com/office/drawing/2014/main" id="{192DBCA3-317D-47A3-A865-D2FAC6EE5425}"/>
                </a:ext>
              </a:extLst>
            </p:cNvPr>
            <p:cNvSpPr>
              <a:spLocks noChangeArrowheads="1"/>
            </p:cNvSpPr>
            <p:nvPr/>
          </p:nvSpPr>
          <p:spPr bwMode="auto">
            <a:xfrm>
              <a:off x="0" y="977"/>
              <a:ext cx="4461"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42" name="Line 83">
              <a:extLst>
                <a:ext uri="{FF2B5EF4-FFF2-40B4-BE49-F238E27FC236}">
                  <a16:creationId xmlns:a16="http://schemas.microsoft.com/office/drawing/2014/main" id="{B9E38240-3814-4364-893A-5F61DD40488D}"/>
                </a:ext>
              </a:extLst>
            </p:cNvPr>
            <p:cNvSpPr>
              <a:spLocks noChangeShapeType="1"/>
            </p:cNvSpPr>
            <p:nvPr/>
          </p:nvSpPr>
          <p:spPr bwMode="auto">
            <a:xfrm>
              <a:off x="0" y="1167"/>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43" name="Rectangle 238">
              <a:extLst>
                <a:ext uri="{FF2B5EF4-FFF2-40B4-BE49-F238E27FC236}">
                  <a16:creationId xmlns:a16="http://schemas.microsoft.com/office/drawing/2014/main" id="{787217F6-07E3-4456-A403-F7F953A0A4BC}"/>
                </a:ext>
              </a:extLst>
            </p:cNvPr>
            <p:cNvSpPr>
              <a:spLocks noChangeArrowheads="1"/>
            </p:cNvSpPr>
            <p:nvPr/>
          </p:nvSpPr>
          <p:spPr bwMode="auto">
            <a:xfrm>
              <a:off x="0" y="1167"/>
              <a:ext cx="4461"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44" name="Line 85">
              <a:extLst>
                <a:ext uri="{FF2B5EF4-FFF2-40B4-BE49-F238E27FC236}">
                  <a16:creationId xmlns:a16="http://schemas.microsoft.com/office/drawing/2014/main" id="{91791F48-A670-498F-B068-78D53724658E}"/>
                </a:ext>
              </a:extLst>
            </p:cNvPr>
            <p:cNvSpPr>
              <a:spLocks noChangeShapeType="1"/>
            </p:cNvSpPr>
            <p:nvPr/>
          </p:nvSpPr>
          <p:spPr bwMode="auto">
            <a:xfrm>
              <a:off x="0" y="1228"/>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45" name="Rectangle 240">
              <a:extLst>
                <a:ext uri="{FF2B5EF4-FFF2-40B4-BE49-F238E27FC236}">
                  <a16:creationId xmlns:a16="http://schemas.microsoft.com/office/drawing/2014/main" id="{AC5835D9-E1F6-40F1-AE0C-8F2DE958C8E3}"/>
                </a:ext>
              </a:extLst>
            </p:cNvPr>
            <p:cNvSpPr>
              <a:spLocks noChangeArrowheads="1"/>
            </p:cNvSpPr>
            <p:nvPr/>
          </p:nvSpPr>
          <p:spPr bwMode="auto">
            <a:xfrm>
              <a:off x="0" y="1228"/>
              <a:ext cx="4461"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46" name="Line 87">
              <a:extLst>
                <a:ext uri="{FF2B5EF4-FFF2-40B4-BE49-F238E27FC236}">
                  <a16:creationId xmlns:a16="http://schemas.microsoft.com/office/drawing/2014/main" id="{CB7E444F-936A-4CBD-8AB9-4F264F1F1B71}"/>
                </a:ext>
              </a:extLst>
            </p:cNvPr>
            <p:cNvSpPr>
              <a:spLocks noChangeShapeType="1"/>
            </p:cNvSpPr>
            <p:nvPr/>
          </p:nvSpPr>
          <p:spPr bwMode="auto">
            <a:xfrm>
              <a:off x="0" y="1418"/>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47" name="Rectangle 242">
              <a:extLst>
                <a:ext uri="{FF2B5EF4-FFF2-40B4-BE49-F238E27FC236}">
                  <a16:creationId xmlns:a16="http://schemas.microsoft.com/office/drawing/2014/main" id="{8EE36988-56C4-4A0C-A955-8293F571963C}"/>
                </a:ext>
              </a:extLst>
            </p:cNvPr>
            <p:cNvSpPr>
              <a:spLocks noChangeArrowheads="1"/>
            </p:cNvSpPr>
            <p:nvPr/>
          </p:nvSpPr>
          <p:spPr bwMode="auto">
            <a:xfrm>
              <a:off x="0" y="1418"/>
              <a:ext cx="4461"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48" name="Line 89">
              <a:extLst>
                <a:ext uri="{FF2B5EF4-FFF2-40B4-BE49-F238E27FC236}">
                  <a16:creationId xmlns:a16="http://schemas.microsoft.com/office/drawing/2014/main" id="{2E1392AA-3B07-44DB-A73B-9CC72DF71938}"/>
                </a:ext>
              </a:extLst>
            </p:cNvPr>
            <p:cNvSpPr>
              <a:spLocks noChangeShapeType="1"/>
            </p:cNvSpPr>
            <p:nvPr/>
          </p:nvSpPr>
          <p:spPr bwMode="auto">
            <a:xfrm>
              <a:off x="0" y="1608"/>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49" name="Rectangle 244">
              <a:extLst>
                <a:ext uri="{FF2B5EF4-FFF2-40B4-BE49-F238E27FC236}">
                  <a16:creationId xmlns:a16="http://schemas.microsoft.com/office/drawing/2014/main" id="{B5D41E1B-A84F-4373-B413-41D69798F839}"/>
                </a:ext>
              </a:extLst>
            </p:cNvPr>
            <p:cNvSpPr>
              <a:spLocks noChangeArrowheads="1"/>
            </p:cNvSpPr>
            <p:nvPr/>
          </p:nvSpPr>
          <p:spPr bwMode="auto">
            <a:xfrm>
              <a:off x="0" y="1608"/>
              <a:ext cx="4461"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50" name="Line 91">
              <a:extLst>
                <a:ext uri="{FF2B5EF4-FFF2-40B4-BE49-F238E27FC236}">
                  <a16:creationId xmlns:a16="http://schemas.microsoft.com/office/drawing/2014/main" id="{6413CCBC-1DC1-4E2D-9B0A-6836B8898504}"/>
                </a:ext>
              </a:extLst>
            </p:cNvPr>
            <p:cNvSpPr>
              <a:spLocks noChangeShapeType="1"/>
            </p:cNvSpPr>
            <p:nvPr/>
          </p:nvSpPr>
          <p:spPr bwMode="auto">
            <a:xfrm>
              <a:off x="0" y="1980"/>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51" name="Rectangle 246">
              <a:extLst>
                <a:ext uri="{FF2B5EF4-FFF2-40B4-BE49-F238E27FC236}">
                  <a16:creationId xmlns:a16="http://schemas.microsoft.com/office/drawing/2014/main" id="{DF2AD9E1-B2B1-448E-AA9F-6A7D6E8C7A05}"/>
                </a:ext>
              </a:extLst>
            </p:cNvPr>
            <p:cNvSpPr>
              <a:spLocks noChangeArrowheads="1"/>
            </p:cNvSpPr>
            <p:nvPr/>
          </p:nvSpPr>
          <p:spPr bwMode="auto">
            <a:xfrm>
              <a:off x="0" y="1980"/>
              <a:ext cx="4461"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52" name="Line 93">
              <a:extLst>
                <a:ext uri="{FF2B5EF4-FFF2-40B4-BE49-F238E27FC236}">
                  <a16:creationId xmlns:a16="http://schemas.microsoft.com/office/drawing/2014/main" id="{E310CCFF-825A-443D-8A07-4E4B58D8F3D8}"/>
                </a:ext>
              </a:extLst>
            </p:cNvPr>
            <p:cNvSpPr>
              <a:spLocks noChangeShapeType="1"/>
            </p:cNvSpPr>
            <p:nvPr/>
          </p:nvSpPr>
          <p:spPr bwMode="auto">
            <a:xfrm>
              <a:off x="0" y="2170"/>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53" name="Rectangle 248">
              <a:extLst>
                <a:ext uri="{FF2B5EF4-FFF2-40B4-BE49-F238E27FC236}">
                  <a16:creationId xmlns:a16="http://schemas.microsoft.com/office/drawing/2014/main" id="{42FDB936-DB31-49CF-904E-632B03CCF91E}"/>
                </a:ext>
              </a:extLst>
            </p:cNvPr>
            <p:cNvSpPr>
              <a:spLocks noChangeArrowheads="1"/>
            </p:cNvSpPr>
            <p:nvPr/>
          </p:nvSpPr>
          <p:spPr bwMode="auto">
            <a:xfrm>
              <a:off x="0" y="2170"/>
              <a:ext cx="4461"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54" name="Line 95">
              <a:extLst>
                <a:ext uri="{FF2B5EF4-FFF2-40B4-BE49-F238E27FC236}">
                  <a16:creationId xmlns:a16="http://schemas.microsoft.com/office/drawing/2014/main" id="{13E7571D-8F74-4E25-BA65-E3754FB14CB4}"/>
                </a:ext>
              </a:extLst>
            </p:cNvPr>
            <p:cNvSpPr>
              <a:spLocks noChangeShapeType="1"/>
            </p:cNvSpPr>
            <p:nvPr/>
          </p:nvSpPr>
          <p:spPr bwMode="auto">
            <a:xfrm>
              <a:off x="0" y="2360"/>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55" name="Rectangle 250">
              <a:extLst>
                <a:ext uri="{FF2B5EF4-FFF2-40B4-BE49-F238E27FC236}">
                  <a16:creationId xmlns:a16="http://schemas.microsoft.com/office/drawing/2014/main" id="{7611A597-0A88-4F50-8F6E-502E924500EC}"/>
                </a:ext>
              </a:extLst>
            </p:cNvPr>
            <p:cNvSpPr>
              <a:spLocks noChangeArrowheads="1"/>
            </p:cNvSpPr>
            <p:nvPr/>
          </p:nvSpPr>
          <p:spPr bwMode="auto">
            <a:xfrm>
              <a:off x="0" y="2360"/>
              <a:ext cx="4461"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56" name="Line 97">
              <a:extLst>
                <a:ext uri="{FF2B5EF4-FFF2-40B4-BE49-F238E27FC236}">
                  <a16:creationId xmlns:a16="http://schemas.microsoft.com/office/drawing/2014/main" id="{8E00DC94-354C-4080-B59C-D06D91C62C88}"/>
                </a:ext>
              </a:extLst>
            </p:cNvPr>
            <p:cNvSpPr>
              <a:spLocks noChangeShapeType="1"/>
            </p:cNvSpPr>
            <p:nvPr/>
          </p:nvSpPr>
          <p:spPr bwMode="auto">
            <a:xfrm>
              <a:off x="0" y="2550"/>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57" name="Rectangle 252">
              <a:extLst>
                <a:ext uri="{FF2B5EF4-FFF2-40B4-BE49-F238E27FC236}">
                  <a16:creationId xmlns:a16="http://schemas.microsoft.com/office/drawing/2014/main" id="{75323856-120C-4D87-891A-C868C50427A0}"/>
                </a:ext>
              </a:extLst>
            </p:cNvPr>
            <p:cNvSpPr>
              <a:spLocks noChangeArrowheads="1"/>
            </p:cNvSpPr>
            <p:nvPr/>
          </p:nvSpPr>
          <p:spPr bwMode="auto">
            <a:xfrm>
              <a:off x="0" y="2550"/>
              <a:ext cx="4461"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58" name="Line 99">
              <a:extLst>
                <a:ext uri="{FF2B5EF4-FFF2-40B4-BE49-F238E27FC236}">
                  <a16:creationId xmlns:a16="http://schemas.microsoft.com/office/drawing/2014/main" id="{A796F99A-BE55-47B1-AA4D-FFFC5BA392C5}"/>
                </a:ext>
              </a:extLst>
            </p:cNvPr>
            <p:cNvSpPr>
              <a:spLocks noChangeShapeType="1"/>
            </p:cNvSpPr>
            <p:nvPr/>
          </p:nvSpPr>
          <p:spPr bwMode="auto">
            <a:xfrm>
              <a:off x="0" y="2637"/>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59" name="Rectangle 254">
              <a:extLst>
                <a:ext uri="{FF2B5EF4-FFF2-40B4-BE49-F238E27FC236}">
                  <a16:creationId xmlns:a16="http://schemas.microsoft.com/office/drawing/2014/main" id="{276C9BB9-9409-47CB-A8AC-476BA7EBE004}"/>
                </a:ext>
              </a:extLst>
            </p:cNvPr>
            <p:cNvSpPr>
              <a:spLocks noChangeArrowheads="1"/>
            </p:cNvSpPr>
            <p:nvPr/>
          </p:nvSpPr>
          <p:spPr bwMode="auto">
            <a:xfrm>
              <a:off x="0" y="2637"/>
              <a:ext cx="4461"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60" name="Line 101">
              <a:extLst>
                <a:ext uri="{FF2B5EF4-FFF2-40B4-BE49-F238E27FC236}">
                  <a16:creationId xmlns:a16="http://schemas.microsoft.com/office/drawing/2014/main" id="{A518D780-E5AA-4063-9280-1519E752B677}"/>
                </a:ext>
              </a:extLst>
            </p:cNvPr>
            <p:cNvSpPr>
              <a:spLocks noChangeShapeType="1"/>
            </p:cNvSpPr>
            <p:nvPr/>
          </p:nvSpPr>
          <p:spPr bwMode="auto">
            <a:xfrm>
              <a:off x="24" y="3008"/>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61" name="Rectangle 256">
              <a:extLst>
                <a:ext uri="{FF2B5EF4-FFF2-40B4-BE49-F238E27FC236}">
                  <a16:creationId xmlns:a16="http://schemas.microsoft.com/office/drawing/2014/main" id="{539DA02A-AB9D-46D3-A7A5-782C2B054550}"/>
                </a:ext>
              </a:extLst>
            </p:cNvPr>
            <p:cNvSpPr>
              <a:spLocks noChangeArrowheads="1"/>
            </p:cNvSpPr>
            <p:nvPr/>
          </p:nvSpPr>
          <p:spPr bwMode="auto">
            <a:xfrm>
              <a:off x="0" y="3008"/>
              <a:ext cx="4461"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62" name="Line 103">
              <a:extLst>
                <a:ext uri="{FF2B5EF4-FFF2-40B4-BE49-F238E27FC236}">
                  <a16:creationId xmlns:a16="http://schemas.microsoft.com/office/drawing/2014/main" id="{9822F555-7C76-4248-9680-0E0E2171EC2C}"/>
                </a:ext>
              </a:extLst>
            </p:cNvPr>
            <p:cNvSpPr>
              <a:spLocks noChangeShapeType="1"/>
            </p:cNvSpPr>
            <p:nvPr/>
          </p:nvSpPr>
          <p:spPr bwMode="auto">
            <a:xfrm>
              <a:off x="0" y="3086"/>
              <a:ext cx="4461"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63" name="Rectangle 258">
              <a:extLst>
                <a:ext uri="{FF2B5EF4-FFF2-40B4-BE49-F238E27FC236}">
                  <a16:creationId xmlns:a16="http://schemas.microsoft.com/office/drawing/2014/main" id="{48BA480D-A78D-40CB-90FF-E607338BE8AE}"/>
                </a:ext>
              </a:extLst>
            </p:cNvPr>
            <p:cNvSpPr>
              <a:spLocks noChangeArrowheads="1"/>
            </p:cNvSpPr>
            <p:nvPr/>
          </p:nvSpPr>
          <p:spPr bwMode="auto">
            <a:xfrm>
              <a:off x="0" y="3086"/>
              <a:ext cx="4461"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64" name="Line 105">
              <a:extLst>
                <a:ext uri="{FF2B5EF4-FFF2-40B4-BE49-F238E27FC236}">
                  <a16:creationId xmlns:a16="http://schemas.microsoft.com/office/drawing/2014/main" id="{2033306D-A21A-4A94-ADC8-5B1725AA3789}"/>
                </a:ext>
              </a:extLst>
            </p:cNvPr>
            <p:cNvSpPr>
              <a:spLocks noChangeShapeType="1"/>
            </p:cNvSpPr>
            <p:nvPr/>
          </p:nvSpPr>
          <p:spPr bwMode="auto">
            <a:xfrm>
              <a:off x="2446" y="233"/>
              <a:ext cx="0" cy="307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65" name="Rectangle 260">
              <a:extLst>
                <a:ext uri="{FF2B5EF4-FFF2-40B4-BE49-F238E27FC236}">
                  <a16:creationId xmlns:a16="http://schemas.microsoft.com/office/drawing/2014/main" id="{D77AEEE4-A6C7-4BAC-B33C-6CB8F36067C8}"/>
                </a:ext>
              </a:extLst>
            </p:cNvPr>
            <p:cNvSpPr>
              <a:spLocks noChangeArrowheads="1"/>
            </p:cNvSpPr>
            <p:nvPr/>
          </p:nvSpPr>
          <p:spPr bwMode="auto">
            <a:xfrm>
              <a:off x="2446" y="233"/>
              <a:ext cx="8" cy="30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66" name="Line 107">
              <a:extLst>
                <a:ext uri="{FF2B5EF4-FFF2-40B4-BE49-F238E27FC236}">
                  <a16:creationId xmlns:a16="http://schemas.microsoft.com/office/drawing/2014/main" id="{763EE362-3CA8-4937-923C-8728811236A2}"/>
                </a:ext>
              </a:extLst>
            </p:cNvPr>
            <p:cNvSpPr>
              <a:spLocks noChangeShapeType="1"/>
            </p:cNvSpPr>
            <p:nvPr/>
          </p:nvSpPr>
          <p:spPr bwMode="auto">
            <a:xfrm>
              <a:off x="3367" y="233"/>
              <a:ext cx="0" cy="307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67" name="Rectangle 262">
              <a:extLst>
                <a:ext uri="{FF2B5EF4-FFF2-40B4-BE49-F238E27FC236}">
                  <a16:creationId xmlns:a16="http://schemas.microsoft.com/office/drawing/2014/main" id="{D5B989D5-E8C7-492B-95E4-6FA32E49FCDF}"/>
                </a:ext>
              </a:extLst>
            </p:cNvPr>
            <p:cNvSpPr>
              <a:spLocks noChangeArrowheads="1"/>
            </p:cNvSpPr>
            <p:nvPr/>
          </p:nvSpPr>
          <p:spPr bwMode="auto">
            <a:xfrm>
              <a:off x="3367" y="233"/>
              <a:ext cx="9" cy="30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68" name="Line 109">
              <a:extLst>
                <a:ext uri="{FF2B5EF4-FFF2-40B4-BE49-F238E27FC236}">
                  <a16:creationId xmlns:a16="http://schemas.microsoft.com/office/drawing/2014/main" id="{B5CFB65C-705D-4107-A615-6AF95CB441BB}"/>
                </a:ext>
              </a:extLst>
            </p:cNvPr>
            <p:cNvSpPr>
              <a:spLocks noChangeShapeType="1"/>
            </p:cNvSpPr>
            <p:nvPr/>
          </p:nvSpPr>
          <p:spPr bwMode="auto">
            <a:xfrm>
              <a:off x="0" y="3311"/>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69" name="Rectangle 264">
              <a:extLst>
                <a:ext uri="{FF2B5EF4-FFF2-40B4-BE49-F238E27FC236}">
                  <a16:creationId xmlns:a16="http://schemas.microsoft.com/office/drawing/2014/main" id="{FA4A33BD-2E36-4B8A-8082-58EA1832FCDE}"/>
                </a:ext>
              </a:extLst>
            </p:cNvPr>
            <p:cNvSpPr>
              <a:spLocks noChangeArrowheads="1"/>
            </p:cNvSpPr>
            <p:nvPr/>
          </p:nvSpPr>
          <p:spPr bwMode="auto">
            <a:xfrm>
              <a:off x="0" y="3311"/>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70" name="Line 111">
              <a:extLst>
                <a:ext uri="{FF2B5EF4-FFF2-40B4-BE49-F238E27FC236}">
                  <a16:creationId xmlns:a16="http://schemas.microsoft.com/office/drawing/2014/main" id="{70758F32-3113-4FD0-93F7-A61AC4402295}"/>
                </a:ext>
              </a:extLst>
            </p:cNvPr>
            <p:cNvSpPr>
              <a:spLocks noChangeShapeType="1"/>
            </p:cNvSpPr>
            <p:nvPr/>
          </p:nvSpPr>
          <p:spPr bwMode="auto">
            <a:xfrm>
              <a:off x="2446" y="3311"/>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71" name="Rectangle 266">
              <a:extLst>
                <a:ext uri="{FF2B5EF4-FFF2-40B4-BE49-F238E27FC236}">
                  <a16:creationId xmlns:a16="http://schemas.microsoft.com/office/drawing/2014/main" id="{C876170A-6D05-4EA4-BF70-E858D527CF4A}"/>
                </a:ext>
              </a:extLst>
            </p:cNvPr>
            <p:cNvSpPr>
              <a:spLocks noChangeArrowheads="1"/>
            </p:cNvSpPr>
            <p:nvPr/>
          </p:nvSpPr>
          <p:spPr bwMode="auto">
            <a:xfrm>
              <a:off x="2446" y="3311"/>
              <a:ext cx="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72" name="Line 113">
              <a:extLst>
                <a:ext uri="{FF2B5EF4-FFF2-40B4-BE49-F238E27FC236}">
                  <a16:creationId xmlns:a16="http://schemas.microsoft.com/office/drawing/2014/main" id="{148F80D8-BFA2-45A8-8984-7D059F0C061F}"/>
                </a:ext>
              </a:extLst>
            </p:cNvPr>
            <p:cNvSpPr>
              <a:spLocks noChangeShapeType="1"/>
            </p:cNvSpPr>
            <p:nvPr/>
          </p:nvSpPr>
          <p:spPr bwMode="auto">
            <a:xfrm>
              <a:off x="3367" y="3311"/>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73" name="Rectangle 268">
              <a:extLst>
                <a:ext uri="{FF2B5EF4-FFF2-40B4-BE49-F238E27FC236}">
                  <a16:creationId xmlns:a16="http://schemas.microsoft.com/office/drawing/2014/main" id="{0FC8789D-1D88-4B62-9ACF-46B97BA4BAB4}"/>
                </a:ext>
              </a:extLst>
            </p:cNvPr>
            <p:cNvSpPr>
              <a:spLocks noChangeArrowheads="1"/>
            </p:cNvSpPr>
            <p:nvPr/>
          </p:nvSpPr>
          <p:spPr bwMode="auto">
            <a:xfrm>
              <a:off x="3367" y="3311"/>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74" name="Line 115">
              <a:extLst>
                <a:ext uri="{FF2B5EF4-FFF2-40B4-BE49-F238E27FC236}">
                  <a16:creationId xmlns:a16="http://schemas.microsoft.com/office/drawing/2014/main" id="{9DB852AE-5241-44C7-B54D-DEC8909300D0}"/>
                </a:ext>
              </a:extLst>
            </p:cNvPr>
            <p:cNvSpPr>
              <a:spLocks noChangeShapeType="1"/>
            </p:cNvSpPr>
            <p:nvPr/>
          </p:nvSpPr>
          <p:spPr bwMode="auto">
            <a:xfrm>
              <a:off x="4452" y="3311"/>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75" name="Rectangle 270">
              <a:extLst>
                <a:ext uri="{FF2B5EF4-FFF2-40B4-BE49-F238E27FC236}">
                  <a16:creationId xmlns:a16="http://schemas.microsoft.com/office/drawing/2014/main" id="{14404778-3384-441D-BEFE-183BDCEAFE98}"/>
                </a:ext>
              </a:extLst>
            </p:cNvPr>
            <p:cNvSpPr>
              <a:spLocks noChangeArrowheads="1"/>
            </p:cNvSpPr>
            <p:nvPr/>
          </p:nvSpPr>
          <p:spPr bwMode="auto">
            <a:xfrm>
              <a:off x="4452" y="3311"/>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76" name="Line 117">
              <a:extLst>
                <a:ext uri="{FF2B5EF4-FFF2-40B4-BE49-F238E27FC236}">
                  <a16:creationId xmlns:a16="http://schemas.microsoft.com/office/drawing/2014/main" id="{B6C156B8-A1D9-4925-AFB4-B8E14A35B447}"/>
                </a:ext>
              </a:extLst>
            </p:cNvPr>
            <p:cNvSpPr>
              <a:spLocks noChangeShapeType="1"/>
            </p:cNvSpPr>
            <p:nvPr/>
          </p:nvSpPr>
          <p:spPr bwMode="auto">
            <a:xfrm>
              <a:off x="4461" y="0"/>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77" name="Rectangle 272">
              <a:extLst>
                <a:ext uri="{FF2B5EF4-FFF2-40B4-BE49-F238E27FC236}">
                  <a16:creationId xmlns:a16="http://schemas.microsoft.com/office/drawing/2014/main" id="{2E4AF3C4-66FD-4EF0-AE8A-A1F46B3691C2}"/>
                </a:ext>
              </a:extLst>
            </p:cNvPr>
            <p:cNvSpPr>
              <a:spLocks noChangeArrowheads="1"/>
            </p:cNvSpPr>
            <p:nvPr/>
          </p:nvSpPr>
          <p:spPr bwMode="auto">
            <a:xfrm>
              <a:off x="4461" y="0"/>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78" name="Line 119">
              <a:extLst>
                <a:ext uri="{FF2B5EF4-FFF2-40B4-BE49-F238E27FC236}">
                  <a16:creationId xmlns:a16="http://schemas.microsoft.com/office/drawing/2014/main" id="{288116E7-199E-4B1C-AAC7-E9D4F3D2CA2F}"/>
                </a:ext>
              </a:extLst>
            </p:cNvPr>
            <p:cNvSpPr>
              <a:spLocks noChangeShapeType="1"/>
            </p:cNvSpPr>
            <p:nvPr/>
          </p:nvSpPr>
          <p:spPr bwMode="auto">
            <a:xfrm>
              <a:off x="4461" y="216"/>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79" name="Rectangle 274">
              <a:extLst>
                <a:ext uri="{FF2B5EF4-FFF2-40B4-BE49-F238E27FC236}">
                  <a16:creationId xmlns:a16="http://schemas.microsoft.com/office/drawing/2014/main" id="{8C579E4E-5811-4E82-8E62-FAD12678834E}"/>
                </a:ext>
              </a:extLst>
            </p:cNvPr>
            <p:cNvSpPr>
              <a:spLocks noChangeArrowheads="1"/>
            </p:cNvSpPr>
            <p:nvPr/>
          </p:nvSpPr>
          <p:spPr bwMode="auto">
            <a:xfrm>
              <a:off x="4461" y="216"/>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80" name="Line 121">
              <a:extLst>
                <a:ext uri="{FF2B5EF4-FFF2-40B4-BE49-F238E27FC236}">
                  <a16:creationId xmlns:a16="http://schemas.microsoft.com/office/drawing/2014/main" id="{ABCA64C8-BE8E-48D8-AEF6-D77E727D9D9D}"/>
                </a:ext>
              </a:extLst>
            </p:cNvPr>
            <p:cNvSpPr>
              <a:spLocks noChangeShapeType="1"/>
            </p:cNvSpPr>
            <p:nvPr/>
          </p:nvSpPr>
          <p:spPr bwMode="auto">
            <a:xfrm>
              <a:off x="4461" y="406"/>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81" name="Rectangle 276">
              <a:extLst>
                <a:ext uri="{FF2B5EF4-FFF2-40B4-BE49-F238E27FC236}">
                  <a16:creationId xmlns:a16="http://schemas.microsoft.com/office/drawing/2014/main" id="{CD8A5B13-4128-448C-B011-53E5AC7001F0}"/>
                </a:ext>
              </a:extLst>
            </p:cNvPr>
            <p:cNvSpPr>
              <a:spLocks noChangeArrowheads="1"/>
            </p:cNvSpPr>
            <p:nvPr/>
          </p:nvSpPr>
          <p:spPr bwMode="auto">
            <a:xfrm>
              <a:off x="4461" y="406"/>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82" name="Line 123">
              <a:extLst>
                <a:ext uri="{FF2B5EF4-FFF2-40B4-BE49-F238E27FC236}">
                  <a16:creationId xmlns:a16="http://schemas.microsoft.com/office/drawing/2014/main" id="{5338C1AC-BEFE-4897-B384-A1FADEB92149}"/>
                </a:ext>
              </a:extLst>
            </p:cNvPr>
            <p:cNvSpPr>
              <a:spLocks noChangeShapeType="1"/>
            </p:cNvSpPr>
            <p:nvPr/>
          </p:nvSpPr>
          <p:spPr bwMode="auto">
            <a:xfrm>
              <a:off x="4461" y="597"/>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83" name="Rectangle 278">
              <a:extLst>
                <a:ext uri="{FF2B5EF4-FFF2-40B4-BE49-F238E27FC236}">
                  <a16:creationId xmlns:a16="http://schemas.microsoft.com/office/drawing/2014/main" id="{9581EBB0-8C21-43A4-A8B1-B55E8B25D522}"/>
                </a:ext>
              </a:extLst>
            </p:cNvPr>
            <p:cNvSpPr>
              <a:spLocks noChangeArrowheads="1"/>
            </p:cNvSpPr>
            <p:nvPr/>
          </p:nvSpPr>
          <p:spPr bwMode="auto">
            <a:xfrm>
              <a:off x="4461" y="597"/>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84" name="Line 125">
              <a:extLst>
                <a:ext uri="{FF2B5EF4-FFF2-40B4-BE49-F238E27FC236}">
                  <a16:creationId xmlns:a16="http://schemas.microsoft.com/office/drawing/2014/main" id="{254698CA-762C-42EC-8BE5-EAF067509C1A}"/>
                </a:ext>
              </a:extLst>
            </p:cNvPr>
            <p:cNvSpPr>
              <a:spLocks noChangeShapeType="1"/>
            </p:cNvSpPr>
            <p:nvPr/>
          </p:nvSpPr>
          <p:spPr bwMode="auto">
            <a:xfrm>
              <a:off x="4461" y="787"/>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85" name="Rectangle 280">
              <a:extLst>
                <a:ext uri="{FF2B5EF4-FFF2-40B4-BE49-F238E27FC236}">
                  <a16:creationId xmlns:a16="http://schemas.microsoft.com/office/drawing/2014/main" id="{7969D5EA-43B8-437A-A593-BA24FDCD2AB3}"/>
                </a:ext>
              </a:extLst>
            </p:cNvPr>
            <p:cNvSpPr>
              <a:spLocks noChangeArrowheads="1"/>
            </p:cNvSpPr>
            <p:nvPr/>
          </p:nvSpPr>
          <p:spPr bwMode="auto">
            <a:xfrm>
              <a:off x="4461" y="787"/>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86" name="Line 127">
              <a:extLst>
                <a:ext uri="{FF2B5EF4-FFF2-40B4-BE49-F238E27FC236}">
                  <a16:creationId xmlns:a16="http://schemas.microsoft.com/office/drawing/2014/main" id="{33D20F46-1964-4FCA-AF0D-0DFCAD5E3888}"/>
                </a:ext>
              </a:extLst>
            </p:cNvPr>
            <p:cNvSpPr>
              <a:spLocks noChangeShapeType="1"/>
            </p:cNvSpPr>
            <p:nvPr/>
          </p:nvSpPr>
          <p:spPr bwMode="auto">
            <a:xfrm>
              <a:off x="4461" y="977"/>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87" name="Rectangle 282">
              <a:extLst>
                <a:ext uri="{FF2B5EF4-FFF2-40B4-BE49-F238E27FC236}">
                  <a16:creationId xmlns:a16="http://schemas.microsoft.com/office/drawing/2014/main" id="{6840606F-AA0A-4417-AB88-AD59B998BA41}"/>
                </a:ext>
              </a:extLst>
            </p:cNvPr>
            <p:cNvSpPr>
              <a:spLocks noChangeArrowheads="1"/>
            </p:cNvSpPr>
            <p:nvPr/>
          </p:nvSpPr>
          <p:spPr bwMode="auto">
            <a:xfrm>
              <a:off x="4461" y="977"/>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88" name="Line 129">
              <a:extLst>
                <a:ext uri="{FF2B5EF4-FFF2-40B4-BE49-F238E27FC236}">
                  <a16:creationId xmlns:a16="http://schemas.microsoft.com/office/drawing/2014/main" id="{1E24136A-29BE-4FE4-BAE1-2B031C8E001E}"/>
                </a:ext>
              </a:extLst>
            </p:cNvPr>
            <p:cNvSpPr>
              <a:spLocks noChangeShapeType="1"/>
            </p:cNvSpPr>
            <p:nvPr/>
          </p:nvSpPr>
          <p:spPr bwMode="auto">
            <a:xfrm>
              <a:off x="4461" y="1167"/>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89" name="Rectangle 284">
              <a:extLst>
                <a:ext uri="{FF2B5EF4-FFF2-40B4-BE49-F238E27FC236}">
                  <a16:creationId xmlns:a16="http://schemas.microsoft.com/office/drawing/2014/main" id="{00E0DBAF-061B-4522-BABB-7B073C6179DE}"/>
                </a:ext>
              </a:extLst>
            </p:cNvPr>
            <p:cNvSpPr>
              <a:spLocks noChangeArrowheads="1"/>
            </p:cNvSpPr>
            <p:nvPr/>
          </p:nvSpPr>
          <p:spPr bwMode="auto">
            <a:xfrm>
              <a:off x="4461" y="1167"/>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90" name="Line 131">
              <a:extLst>
                <a:ext uri="{FF2B5EF4-FFF2-40B4-BE49-F238E27FC236}">
                  <a16:creationId xmlns:a16="http://schemas.microsoft.com/office/drawing/2014/main" id="{65FA0982-E52E-4AA2-B572-84FD920148E8}"/>
                </a:ext>
              </a:extLst>
            </p:cNvPr>
            <p:cNvSpPr>
              <a:spLocks noChangeShapeType="1"/>
            </p:cNvSpPr>
            <p:nvPr/>
          </p:nvSpPr>
          <p:spPr bwMode="auto">
            <a:xfrm>
              <a:off x="4461" y="1228"/>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91" name="Rectangle 286">
              <a:extLst>
                <a:ext uri="{FF2B5EF4-FFF2-40B4-BE49-F238E27FC236}">
                  <a16:creationId xmlns:a16="http://schemas.microsoft.com/office/drawing/2014/main" id="{436DB072-DC85-4412-B67A-39434D4328BB}"/>
                </a:ext>
              </a:extLst>
            </p:cNvPr>
            <p:cNvSpPr>
              <a:spLocks noChangeArrowheads="1"/>
            </p:cNvSpPr>
            <p:nvPr/>
          </p:nvSpPr>
          <p:spPr bwMode="auto">
            <a:xfrm>
              <a:off x="4461" y="1228"/>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92" name="Line 133">
              <a:extLst>
                <a:ext uri="{FF2B5EF4-FFF2-40B4-BE49-F238E27FC236}">
                  <a16:creationId xmlns:a16="http://schemas.microsoft.com/office/drawing/2014/main" id="{15A5142E-3821-4446-A32D-ADAA398867D0}"/>
                </a:ext>
              </a:extLst>
            </p:cNvPr>
            <p:cNvSpPr>
              <a:spLocks noChangeShapeType="1"/>
            </p:cNvSpPr>
            <p:nvPr/>
          </p:nvSpPr>
          <p:spPr bwMode="auto">
            <a:xfrm>
              <a:off x="4461" y="1418"/>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93" name="Rectangle 288">
              <a:extLst>
                <a:ext uri="{FF2B5EF4-FFF2-40B4-BE49-F238E27FC236}">
                  <a16:creationId xmlns:a16="http://schemas.microsoft.com/office/drawing/2014/main" id="{4A1DC723-524C-4293-BEAA-DCC0D2F0FAA2}"/>
                </a:ext>
              </a:extLst>
            </p:cNvPr>
            <p:cNvSpPr>
              <a:spLocks noChangeArrowheads="1"/>
            </p:cNvSpPr>
            <p:nvPr/>
          </p:nvSpPr>
          <p:spPr bwMode="auto">
            <a:xfrm>
              <a:off x="4461" y="1418"/>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94" name="Line 135">
              <a:extLst>
                <a:ext uri="{FF2B5EF4-FFF2-40B4-BE49-F238E27FC236}">
                  <a16:creationId xmlns:a16="http://schemas.microsoft.com/office/drawing/2014/main" id="{E4DA246A-39E9-4998-8256-E0A344EBDA24}"/>
                </a:ext>
              </a:extLst>
            </p:cNvPr>
            <p:cNvSpPr>
              <a:spLocks noChangeShapeType="1"/>
            </p:cNvSpPr>
            <p:nvPr/>
          </p:nvSpPr>
          <p:spPr bwMode="auto">
            <a:xfrm>
              <a:off x="4461" y="1608"/>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95" name="Rectangle 290">
              <a:extLst>
                <a:ext uri="{FF2B5EF4-FFF2-40B4-BE49-F238E27FC236}">
                  <a16:creationId xmlns:a16="http://schemas.microsoft.com/office/drawing/2014/main" id="{5C1DE3AF-BE91-4561-8D65-285DAAEFE8D9}"/>
                </a:ext>
              </a:extLst>
            </p:cNvPr>
            <p:cNvSpPr>
              <a:spLocks noChangeArrowheads="1"/>
            </p:cNvSpPr>
            <p:nvPr/>
          </p:nvSpPr>
          <p:spPr bwMode="auto">
            <a:xfrm>
              <a:off x="4461" y="1608"/>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96" name="Line 137">
              <a:extLst>
                <a:ext uri="{FF2B5EF4-FFF2-40B4-BE49-F238E27FC236}">
                  <a16:creationId xmlns:a16="http://schemas.microsoft.com/office/drawing/2014/main" id="{32091E41-D48A-4D43-A1E7-FBA1687135ED}"/>
                </a:ext>
              </a:extLst>
            </p:cNvPr>
            <p:cNvSpPr>
              <a:spLocks noChangeShapeType="1"/>
            </p:cNvSpPr>
            <p:nvPr/>
          </p:nvSpPr>
          <p:spPr bwMode="auto">
            <a:xfrm>
              <a:off x="4461" y="1980"/>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97" name="Rectangle 292">
              <a:extLst>
                <a:ext uri="{FF2B5EF4-FFF2-40B4-BE49-F238E27FC236}">
                  <a16:creationId xmlns:a16="http://schemas.microsoft.com/office/drawing/2014/main" id="{EEF582CB-5F9C-4E1E-9635-4DBE09FC29F3}"/>
                </a:ext>
              </a:extLst>
            </p:cNvPr>
            <p:cNvSpPr>
              <a:spLocks noChangeArrowheads="1"/>
            </p:cNvSpPr>
            <p:nvPr/>
          </p:nvSpPr>
          <p:spPr bwMode="auto">
            <a:xfrm>
              <a:off x="4461" y="1980"/>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098" name="Line 139">
              <a:extLst>
                <a:ext uri="{FF2B5EF4-FFF2-40B4-BE49-F238E27FC236}">
                  <a16:creationId xmlns:a16="http://schemas.microsoft.com/office/drawing/2014/main" id="{9A4B19BD-00AC-4AFD-BA4D-7046BABFE5FA}"/>
                </a:ext>
              </a:extLst>
            </p:cNvPr>
            <p:cNvSpPr>
              <a:spLocks noChangeShapeType="1"/>
            </p:cNvSpPr>
            <p:nvPr/>
          </p:nvSpPr>
          <p:spPr bwMode="auto">
            <a:xfrm>
              <a:off x="4461" y="2170"/>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99" name="Rectangle 294">
              <a:extLst>
                <a:ext uri="{FF2B5EF4-FFF2-40B4-BE49-F238E27FC236}">
                  <a16:creationId xmlns:a16="http://schemas.microsoft.com/office/drawing/2014/main" id="{149B7338-5912-4FF0-AB94-C3A040983982}"/>
                </a:ext>
              </a:extLst>
            </p:cNvPr>
            <p:cNvSpPr>
              <a:spLocks noChangeArrowheads="1"/>
            </p:cNvSpPr>
            <p:nvPr/>
          </p:nvSpPr>
          <p:spPr bwMode="auto">
            <a:xfrm>
              <a:off x="4461" y="2170"/>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00" name="Line 141">
              <a:extLst>
                <a:ext uri="{FF2B5EF4-FFF2-40B4-BE49-F238E27FC236}">
                  <a16:creationId xmlns:a16="http://schemas.microsoft.com/office/drawing/2014/main" id="{42AF06A3-8710-4C94-B961-B470C6BDC1ED}"/>
                </a:ext>
              </a:extLst>
            </p:cNvPr>
            <p:cNvSpPr>
              <a:spLocks noChangeShapeType="1"/>
            </p:cNvSpPr>
            <p:nvPr/>
          </p:nvSpPr>
          <p:spPr bwMode="auto">
            <a:xfrm>
              <a:off x="4461" y="2360"/>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01" name="Rectangle 296">
              <a:extLst>
                <a:ext uri="{FF2B5EF4-FFF2-40B4-BE49-F238E27FC236}">
                  <a16:creationId xmlns:a16="http://schemas.microsoft.com/office/drawing/2014/main" id="{1BBE5B10-D1A3-4013-BC8B-9F703C66476D}"/>
                </a:ext>
              </a:extLst>
            </p:cNvPr>
            <p:cNvSpPr>
              <a:spLocks noChangeArrowheads="1"/>
            </p:cNvSpPr>
            <p:nvPr/>
          </p:nvSpPr>
          <p:spPr bwMode="auto">
            <a:xfrm>
              <a:off x="4461" y="2360"/>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02" name="Line 143">
              <a:extLst>
                <a:ext uri="{FF2B5EF4-FFF2-40B4-BE49-F238E27FC236}">
                  <a16:creationId xmlns:a16="http://schemas.microsoft.com/office/drawing/2014/main" id="{E1ACF8C7-41E9-4873-A778-C8443C02319E}"/>
                </a:ext>
              </a:extLst>
            </p:cNvPr>
            <p:cNvSpPr>
              <a:spLocks noChangeShapeType="1"/>
            </p:cNvSpPr>
            <p:nvPr/>
          </p:nvSpPr>
          <p:spPr bwMode="auto">
            <a:xfrm>
              <a:off x="4461" y="2550"/>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03" name="Rectangle 298">
              <a:extLst>
                <a:ext uri="{FF2B5EF4-FFF2-40B4-BE49-F238E27FC236}">
                  <a16:creationId xmlns:a16="http://schemas.microsoft.com/office/drawing/2014/main" id="{F97A74E5-8BB6-4A2B-A731-63F5134232CC}"/>
                </a:ext>
              </a:extLst>
            </p:cNvPr>
            <p:cNvSpPr>
              <a:spLocks noChangeArrowheads="1"/>
            </p:cNvSpPr>
            <p:nvPr/>
          </p:nvSpPr>
          <p:spPr bwMode="auto">
            <a:xfrm>
              <a:off x="4461" y="2550"/>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04" name="Line 145">
              <a:extLst>
                <a:ext uri="{FF2B5EF4-FFF2-40B4-BE49-F238E27FC236}">
                  <a16:creationId xmlns:a16="http://schemas.microsoft.com/office/drawing/2014/main" id="{17547C63-F54B-486C-ADD5-FA0094412A8D}"/>
                </a:ext>
              </a:extLst>
            </p:cNvPr>
            <p:cNvSpPr>
              <a:spLocks noChangeShapeType="1"/>
            </p:cNvSpPr>
            <p:nvPr/>
          </p:nvSpPr>
          <p:spPr bwMode="auto">
            <a:xfrm>
              <a:off x="4461" y="2637"/>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05" name="Rectangle 300">
              <a:extLst>
                <a:ext uri="{FF2B5EF4-FFF2-40B4-BE49-F238E27FC236}">
                  <a16:creationId xmlns:a16="http://schemas.microsoft.com/office/drawing/2014/main" id="{1868D556-C06C-40FD-9FCE-3E3FDBA4FE1F}"/>
                </a:ext>
              </a:extLst>
            </p:cNvPr>
            <p:cNvSpPr>
              <a:spLocks noChangeArrowheads="1"/>
            </p:cNvSpPr>
            <p:nvPr/>
          </p:nvSpPr>
          <p:spPr bwMode="auto">
            <a:xfrm>
              <a:off x="4461" y="2637"/>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06" name="Line 147">
              <a:extLst>
                <a:ext uri="{FF2B5EF4-FFF2-40B4-BE49-F238E27FC236}">
                  <a16:creationId xmlns:a16="http://schemas.microsoft.com/office/drawing/2014/main" id="{03A1EFA1-4EF8-480A-BF4E-835603F904AB}"/>
                </a:ext>
              </a:extLst>
            </p:cNvPr>
            <p:cNvSpPr>
              <a:spLocks noChangeShapeType="1"/>
            </p:cNvSpPr>
            <p:nvPr/>
          </p:nvSpPr>
          <p:spPr bwMode="auto">
            <a:xfrm>
              <a:off x="4461" y="3008"/>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07" name="Rectangle 302">
              <a:extLst>
                <a:ext uri="{FF2B5EF4-FFF2-40B4-BE49-F238E27FC236}">
                  <a16:creationId xmlns:a16="http://schemas.microsoft.com/office/drawing/2014/main" id="{EA77E597-9835-4F28-B2C3-27854BAE8ED2}"/>
                </a:ext>
              </a:extLst>
            </p:cNvPr>
            <p:cNvSpPr>
              <a:spLocks noChangeArrowheads="1"/>
            </p:cNvSpPr>
            <p:nvPr/>
          </p:nvSpPr>
          <p:spPr bwMode="auto">
            <a:xfrm>
              <a:off x="4461" y="3008"/>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08" name="Line 149">
              <a:extLst>
                <a:ext uri="{FF2B5EF4-FFF2-40B4-BE49-F238E27FC236}">
                  <a16:creationId xmlns:a16="http://schemas.microsoft.com/office/drawing/2014/main" id="{BD37E34B-C84D-4EEE-A782-8F0462D4B5C2}"/>
                </a:ext>
              </a:extLst>
            </p:cNvPr>
            <p:cNvSpPr>
              <a:spLocks noChangeShapeType="1"/>
            </p:cNvSpPr>
            <p:nvPr/>
          </p:nvSpPr>
          <p:spPr bwMode="auto">
            <a:xfrm>
              <a:off x="4461" y="3086"/>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09" name="Rectangle 304">
              <a:extLst>
                <a:ext uri="{FF2B5EF4-FFF2-40B4-BE49-F238E27FC236}">
                  <a16:creationId xmlns:a16="http://schemas.microsoft.com/office/drawing/2014/main" id="{BEE41564-9BE4-4B1F-B36B-6FA76BD35EDA}"/>
                </a:ext>
              </a:extLst>
            </p:cNvPr>
            <p:cNvSpPr>
              <a:spLocks noChangeArrowheads="1"/>
            </p:cNvSpPr>
            <p:nvPr/>
          </p:nvSpPr>
          <p:spPr bwMode="auto">
            <a:xfrm>
              <a:off x="4461" y="3086"/>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10" name="Line 151">
              <a:extLst>
                <a:ext uri="{FF2B5EF4-FFF2-40B4-BE49-F238E27FC236}">
                  <a16:creationId xmlns:a16="http://schemas.microsoft.com/office/drawing/2014/main" id="{DF54D466-5EB1-48FB-A766-B30297C01D3C}"/>
                </a:ext>
              </a:extLst>
            </p:cNvPr>
            <p:cNvSpPr>
              <a:spLocks noChangeShapeType="1"/>
            </p:cNvSpPr>
            <p:nvPr/>
          </p:nvSpPr>
          <p:spPr bwMode="auto">
            <a:xfrm>
              <a:off x="4461" y="3302"/>
              <a:ext cx="1" cy="1"/>
            </a:xfrm>
            <a:prstGeom prst="line">
              <a:avLst/>
            </a:prstGeom>
            <a:noFill/>
            <a:ln w="0">
              <a:solidFill>
                <a:srgbClr val="D4D4D4"/>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111" name="Rectangle 306">
              <a:extLst>
                <a:ext uri="{FF2B5EF4-FFF2-40B4-BE49-F238E27FC236}">
                  <a16:creationId xmlns:a16="http://schemas.microsoft.com/office/drawing/2014/main" id="{17EB2A7D-4D33-4D74-983D-231A7E0962F6}"/>
                </a:ext>
              </a:extLst>
            </p:cNvPr>
            <p:cNvSpPr>
              <a:spLocks noChangeArrowheads="1"/>
            </p:cNvSpPr>
            <p:nvPr/>
          </p:nvSpPr>
          <p:spPr bwMode="auto">
            <a:xfrm>
              <a:off x="4461" y="3302"/>
              <a:ext cx="9"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12" name="Rectangle 307">
              <a:extLst>
                <a:ext uri="{FF2B5EF4-FFF2-40B4-BE49-F238E27FC236}">
                  <a16:creationId xmlns:a16="http://schemas.microsoft.com/office/drawing/2014/main" id="{2D8D06FD-B728-46D2-95F2-3E4BE078DA31}"/>
                </a:ext>
              </a:extLst>
            </p:cNvPr>
            <p:cNvSpPr>
              <a:spLocks noChangeArrowheads="1"/>
            </p:cNvSpPr>
            <p:nvPr/>
          </p:nvSpPr>
          <p:spPr bwMode="auto">
            <a:xfrm>
              <a:off x="4435" y="3285"/>
              <a:ext cx="17" cy="1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13" name="Rectangle 308">
              <a:extLst>
                <a:ext uri="{FF2B5EF4-FFF2-40B4-BE49-F238E27FC236}">
                  <a16:creationId xmlns:a16="http://schemas.microsoft.com/office/drawing/2014/main" id="{E28771B6-86C0-401D-B7CD-7693D8B6858E}"/>
                </a:ext>
              </a:extLst>
            </p:cNvPr>
            <p:cNvSpPr>
              <a:spLocks noChangeArrowheads="1"/>
            </p:cNvSpPr>
            <p:nvPr/>
          </p:nvSpPr>
          <p:spPr bwMode="auto">
            <a:xfrm>
              <a:off x="4444" y="3294"/>
              <a:ext cx="8" cy="8"/>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14" name="Rectangle 309">
              <a:extLst>
                <a:ext uri="{FF2B5EF4-FFF2-40B4-BE49-F238E27FC236}">
                  <a16:creationId xmlns:a16="http://schemas.microsoft.com/office/drawing/2014/main" id="{2765DBD8-F3D1-40D0-842F-D131CCCC28EE}"/>
                </a:ext>
              </a:extLst>
            </p:cNvPr>
            <p:cNvSpPr>
              <a:spLocks noChangeArrowheads="1"/>
            </p:cNvSpPr>
            <p:nvPr/>
          </p:nvSpPr>
          <p:spPr bwMode="auto">
            <a:xfrm>
              <a:off x="4444" y="3294"/>
              <a:ext cx="8" cy="8"/>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15" name="Rectangle 310">
              <a:extLst>
                <a:ext uri="{FF2B5EF4-FFF2-40B4-BE49-F238E27FC236}">
                  <a16:creationId xmlns:a16="http://schemas.microsoft.com/office/drawing/2014/main" id="{FB3F7F38-71E7-4198-BD22-AF9A04B22C59}"/>
                </a:ext>
              </a:extLst>
            </p:cNvPr>
            <p:cNvSpPr>
              <a:spLocks noChangeArrowheads="1"/>
            </p:cNvSpPr>
            <p:nvPr/>
          </p:nvSpPr>
          <p:spPr bwMode="auto">
            <a:xfrm>
              <a:off x="4418" y="3285"/>
              <a:ext cx="17" cy="1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16" name="Rectangle 311">
              <a:extLst>
                <a:ext uri="{FF2B5EF4-FFF2-40B4-BE49-F238E27FC236}">
                  <a16:creationId xmlns:a16="http://schemas.microsoft.com/office/drawing/2014/main" id="{463B1466-AAEE-4EF3-AFC4-EB53CF2B1BA6}"/>
                </a:ext>
              </a:extLst>
            </p:cNvPr>
            <p:cNvSpPr>
              <a:spLocks noChangeArrowheads="1"/>
            </p:cNvSpPr>
            <p:nvPr/>
          </p:nvSpPr>
          <p:spPr bwMode="auto">
            <a:xfrm>
              <a:off x="4427" y="3294"/>
              <a:ext cx="8" cy="8"/>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17" name="Rectangle 312">
              <a:extLst>
                <a:ext uri="{FF2B5EF4-FFF2-40B4-BE49-F238E27FC236}">
                  <a16:creationId xmlns:a16="http://schemas.microsoft.com/office/drawing/2014/main" id="{0865D7F1-65F4-4E40-AC88-1787300AC9C5}"/>
                </a:ext>
              </a:extLst>
            </p:cNvPr>
            <p:cNvSpPr>
              <a:spLocks noChangeArrowheads="1"/>
            </p:cNvSpPr>
            <p:nvPr/>
          </p:nvSpPr>
          <p:spPr bwMode="auto">
            <a:xfrm>
              <a:off x="4427" y="3294"/>
              <a:ext cx="8" cy="8"/>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18" name="Rectangle 313">
              <a:extLst>
                <a:ext uri="{FF2B5EF4-FFF2-40B4-BE49-F238E27FC236}">
                  <a16:creationId xmlns:a16="http://schemas.microsoft.com/office/drawing/2014/main" id="{A940BF41-155F-4065-B7D1-28B04D349FA3}"/>
                </a:ext>
              </a:extLst>
            </p:cNvPr>
            <p:cNvSpPr>
              <a:spLocks noChangeArrowheads="1"/>
            </p:cNvSpPr>
            <p:nvPr/>
          </p:nvSpPr>
          <p:spPr bwMode="auto">
            <a:xfrm>
              <a:off x="4435" y="3268"/>
              <a:ext cx="17" cy="17"/>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19" name="Rectangle 314">
              <a:extLst>
                <a:ext uri="{FF2B5EF4-FFF2-40B4-BE49-F238E27FC236}">
                  <a16:creationId xmlns:a16="http://schemas.microsoft.com/office/drawing/2014/main" id="{C85CFF3D-7BD5-46FA-851F-CDFA0FC294C0}"/>
                </a:ext>
              </a:extLst>
            </p:cNvPr>
            <p:cNvSpPr>
              <a:spLocks noChangeArrowheads="1"/>
            </p:cNvSpPr>
            <p:nvPr/>
          </p:nvSpPr>
          <p:spPr bwMode="auto">
            <a:xfrm>
              <a:off x="4444" y="3276"/>
              <a:ext cx="8" cy="9"/>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sp>
          <p:nvSpPr>
            <p:cNvPr id="41120" name="Rectangle 315">
              <a:extLst>
                <a:ext uri="{FF2B5EF4-FFF2-40B4-BE49-F238E27FC236}">
                  <a16:creationId xmlns:a16="http://schemas.microsoft.com/office/drawing/2014/main" id="{F9EBCD3E-CCE6-4600-920B-A426E66199A7}"/>
                </a:ext>
              </a:extLst>
            </p:cNvPr>
            <p:cNvSpPr>
              <a:spLocks noChangeArrowheads="1"/>
            </p:cNvSpPr>
            <p:nvPr/>
          </p:nvSpPr>
          <p:spPr bwMode="auto">
            <a:xfrm>
              <a:off x="4444" y="3276"/>
              <a:ext cx="8" cy="9"/>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100" dirty="0"/>
            </a:p>
          </p:txBody>
        </p:sp>
      </p:grpSp>
      <p:sp>
        <p:nvSpPr>
          <p:cNvPr id="40965" name="Rectangle 316">
            <a:extLst>
              <a:ext uri="{FF2B5EF4-FFF2-40B4-BE49-F238E27FC236}">
                <a16:creationId xmlns:a16="http://schemas.microsoft.com/office/drawing/2014/main" id="{E505A88A-8191-4A0C-948A-4519A0112EB3}"/>
              </a:ext>
            </a:extLst>
          </p:cNvPr>
          <p:cNvSpPr>
            <a:spLocks noChangeArrowheads="1"/>
          </p:cNvSpPr>
          <p:nvPr/>
        </p:nvSpPr>
        <p:spPr bwMode="auto">
          <a:xfrm>
            <a:off x="4946650" y="5783263"/>
            <a:ext cx="14906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dirty="0">
                <a:solidFill>
                  <a:srgbClr val="FFFFFF"/>
                </a:solidFill>
              </a:rPr>
              <a:t>                   994 </a:t>
            </a:r>
            <a:endParaRPr lang="en-US" alt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24B6566E-F76F-495E-874D-A64E529548DB}"/>
              </a:ext>
            </a:extLst>
          </p:cNvPr>
          <p:cNvSpPr>
            <a:spLocks noGrp="1"/>
          </p:cNvSpPr>
          <p:nvPr>
            <p:ph type="title"/>
          </p:nvPr>
        </p:nvSpPr>
        <p:spPr>
          <a:xfrm>
            <a:off x="533400" y="0"/>
            <a:ext cx="8229600" cy="1143000"/>
          </a:xfrm>
        </p:spPr>
        <p:txBody>
          <a:bodyPr/>
          <a:lstStyle/>
          <a:p>
            <a:r>
              <a:rPr lang="en-US" altLang="en-US" dirty="0">
                <a:solidFill>
                  <a:schemeClr val="bg1"/>
                </a:solidFill>
              </a:rPr>
              <a:t>Outstanding Debt Report</a:t>
            </a:r>
            <a:br>
              <a:rPr lang="en-US" altLang="en-US" dirty="0">
                <a:solidFill>
                  <a:schemeClr val="bg1"/>
                </a:solidFill>
              </a:rPr>
            </a:br>
            <a:r>
              <a:rPr lang="en-US" altLang="en-US" sz="2000" dirty="0">
                <a:solidFill>
                  <a:schemeClr val="bg1"/>
                </a:solidFill>
              </a:rPr>
              <a:t>as required by Proviso 11.16</a:t>
            </a:r>
          </a:p>
        </p:txBody>
      </p:sp>
      <p:graphicFrame>
        <p:nvGraphicFramePr>
          <p:cNvPr id="6" name="Content Placeholder 5">
            <a:extLst>
              <a:ext uri="{FF2B5EF4-FFF2-40B4-BE49-F238E27FC236}">
                <a16:creationId xmlns:a16="http://schemas.microsoft.com/office/drawing/2014/main" id="{5CD3947D-BE78-46AC-861F-26E599329F9D}"/>
              </a:ext>
            </a:extLst>
          </p:cNvPr>
          <p:cNvGraphicFramePr>
            <a:graphicFrameLocks noGrp="1"/>
          </p:cNvGraphicFramePr>
          <p:nvPr>
            <p:ph idx="1"/>
          </p:nvPr>
        </p:nvGraphicFramePr>
        <p:xfrm>
          <a:off x="1828800" y="1371600"/>
          <a:ext cx="5791200" cy="4784726"/>
        </p:xfrm>
        <a:graphic>
          <a:graphicData uri="http://schemas.openxmlformats.org/drawingml/2006/table">
            <a:tbl>
              <a:tblPr firstRow="1" bandRow="1">
                <a:tableStyleId>{5C22544A-7EE6-4342-B048-85BDC9FD1C3A}</a:tableStyleId>
              </a:tblPr>
              <a:tblGrid>
                <a:gridCol w="2182191">
                  <a:extLst>
                    <a:ext uri="{9D8B030D-6E8A-4147-A177-3AD203B41FA5}">
                      <a16:colId xmlns:a16="http://schemas.microsoft.com/office/drawing/2014/main" val="20000"/>
                    </a:ext>
                  </a:extLst>
                </a:gridCol>
                <a:gridCol w="3609009">
                  <a:extLst>
                    <a:ext uri="{9D8B030D-6E8A-4147-A177-3AD203B41FA5}">
                      <a16:colId xmlns:a16="http://schemas.microsoft.com/office/drawing/2014/main" val="20001"/>
                    </a:ext>
                  </a:extLst>
                </a:gridCol>
              </a:tblGrid>
              <a:tr h="370749">
                <a:tc gridSpan="2">
                  <a:txBody>
                    <a:bodyPr/>
                    <a:lstStyle/>
                    <a:p>
                      <a:pPr algn="ctr"/>
                      <a:r>
                        <a:rPr lang="en-US" sz="1800" dirty="0"/>
                        <a:t>Series 2009A</a:t>
                      </a:r>
                      <a:r>
                        <a:rPr lang="en-US" sz="1800" baseline="0" dirty="0"/>
                        <a:t> Athletic Facilities Revenue Bonds</a:t>
                      </a:r>
                      <a:endParaRPr lang="en-US" sz="1800" dirty="0"/>
                    </a:p>
                  </a:txBody>
                  <a:tcPr marT="45709" marB="45709" anchor="ctr"/>
                </a:tc>
                <a:tc hMerge="1">
                  <a:txBody>
                    <a:bodyPr/>
                    <a:lstStyle/>
                    <a:p>
                      <a:endParaRPr lang="en-US" dirty="0"/>
                    </a:p>
                  </a:txBody>
                  <a:tcPr/>
                </a:tc>
                <a:extLst>
                  <a:ext uri="{0D108BD9-81ED-4DB2-BD59-A6C34878D82A}">
                    <a16:rowId xmlns:a16="http://schemas.microsoft.com/office/drawing/2014/main" val="10000"/>
                  </a:ext>
                </a:extLst>
              </a:tr>
              <a:tr h="370749">
                <a:tc>
                  <a:txBody>
                    <a:bodyPr/>
                    <a:lstStyle/>
                    <a:p>
                      <a:r>
                        <a:rPr lang="en-US" sz="1800" dirty="0"/>
                        <a:t>Initial Debt:</a:t>
                      </a:r>
                    </a:p>
                  </a:txBody>
                  <a:tcPr marT="45709" marB="45709"/>
                </a:tc>
                <a:tc>
                  <a:txBody>
                    <a:bodyPr/>
                    <a:lstStyle/>
                    <a:p>
                      <a:r>
                        <a:rPr lang="en-US" sz="1800" dirty="0"/>
                        <a:t>$8,500,000</a:t>
                      </a:r>
                    </a:p>
                  </a:txBody>
                  <a:tcPr marT="45709" marB="45709"/>
                </a:tc>
                <a:extLst>
                  <a:ext uri="{0D108BD9-81ED-4DB2-BD59-A6C34878D82A}">
                    <a16:rowId xmlns:a16="http://schemas.microsoft.com/office/drawing/2014/main" val="10001"/>
                  </a:ext>
                </a:extLst>
              </a:tr>
              <a:tr h="370749">
                <a:tc>
                  <a:txBody>
                    <a:bodyPr/>
                    <a:lstStyle/>
                    <a:p>
                      <a:r>
                        <a:rPr lang="en-US" sz="1800" dirty="0"/>
                        <a:t>Total Interest:</a:t>
                      </a:r>
                    </a:p>
                  </a:txBody>
                  <a:tcPr marT="45709" marB="45709"/>
                </a:tc>
                <a:tc>
                  <a:txBody>
                    <a:bodyPr/>
                    <a:lstStyle/>
                    <a:p>
                      <a:r>
                        <a:rPr lang="en-US" sz="1800" dirty="0"/>
                        <a:t>$5,114,391</a:t>
                      </a:r>
                    </a:p>
                  </a:txBody>
                  <a:tcPr marT="45709" marB="45709"/>
                </a:tc>
                <a:extLst>
                  <a:ext uri="{0D108BD9-81ED-4DB2-BD59-A6C34878D82A}">
                    <a16:rowId xmlns:a16="http://schemas.microsoft.com/office/drawing/2014/main" val="10002"/>
                  </a:ext>
                </a:extLst>
              </a:tr>
              <a:tr h="370749">
                <a:tc>
                  <a:txBody>
                    <a:bodyPr/>
                    <a:lstStyle/>
                    <a:p>
                      <a:r>
                        <a:rPr lang="en-US" sz="1800" dirty="0"/>
                        <a:t>Year Incurred:</a:t>
                      </a:r>
                    </a:p>
                  </a:txBody>
                  <a:tcPr marT="45709" marB="45709"/>
                </a:tc>
                <a:tc>
                  <a:txBody>
                    <a:bodyPr/>
                    <a:lstStyle/>
                    <a:p>
                      <a:r>
                        <a:rPr lang="en-US" sz="1800" dirty="0"/>
                        <a:t>2010</a:t>
                      </a:r>
                    </a:p>
                  </a:txBody>
                  <a:tcPr marT="45709" marB="45709"/>
                </a:tc>
                <a:extLst>
                  <a:ext uri="{0D108BD9-81ED-4DB2-BD59-A6C34878D82A}">
                    <a16:rowId xmlns:a16="http://schemas.microsoft.com/office/drawing/2014/main" val="10003"/>
                  </a:ext>
                </a:extLst>
              </a:tr>
              <a:tr h="370749">
                <a:tc>
                  <a:txBody>
                    <a:bodyPr/>
                    <a:lstStyle/>
                    <a:p>
                      <a:r>
                        <a:rPr lang="en-US" sz="1800" dirty="0"/>
                        <a:t>Pay Off Date:</a:t>
                      </a:r>
                    </a:p>
                  </a:txBody>
                  <a:tcPr marT="45709" marB="45709"/>
                </a:tc>
                <a:tc>
                  <a:txBody>
                    <a:bodyPr/>
                    <a:lstStyle/>
                    <a:p>
                      <a:r>
                        <a:rPr lang="en-US" sz="1800" dirty="0"/>
                        <a:t>06/30/2030</a:t>
                      </a:r>
                    </a:p>
                  </a:txBody>
                  <a:tcPr marT="45709" marB="45709"/>
                </a:tc>
                <a:extLst>
                  <a:ext uri="{0D108BD9-81ED-4DB2-BD59-A6C34878D82A}">
                    <a16:rowId xmlns:a16="http://schemas.microsoft.com/office/drawing/2014/main" val="10004"/>
                  </a:ext>
                </a:extLst>
              </a:tr>
              <a:tr h="370749">
                <a:tc>
                  <a:txBody>
                    <a:bodyPr/>
                    <a:lstStyle/>
                    <a:p>
                      <a:r>
                        <a:rPr lang="en-US" sz="1800" dirty="0"/>
                        <a:t>Purpose:</a:t>
                      </a:r>
                    </a:p>
                  </a:txBody>
                  <a:tcPr marT="45709" marB="45709"/>
                </a:tc>
                <a:tc>
                  <a:txBody>
                    <a:bodyPr/>
                    <a:lstStyle/>
                    <a:p>
                      <a:r>
                        <a:rPr lang="en-US" sz="1800" dirty="0"/>
                        <a:t>Construction of Athletic Complex</a:t>
                      </a:r>
                    </a:p>
                  </a:txBody>
                  <a:tcPr marT="45709" marB="45709"/>
                </a:tc>
                <a:extLst>
                  <a:ext uri="{0D108BD9-81ED-4DB2-BD59-A6C34878D82A}">
                    <a16:rowId xmlns:a16="http://schemas.microsoft.com/office/drawing/2014/main" val="10005"/>
                  </a:ext>
                </a:extLst>
              </a:tr>
              <a:tr h="640058">
                <a:tc>
                  <a:txBody>
                    <a:bodyPr/>
                    <a:lstStyle/>
                    <a:p>
                      <a:r>
                        <a:rPr lang="en-US" sz="1800" dirty="0"/>
                        <a:t>Ave. Annual</a:t>
                      </a:r>
                      <a:r>
                        <a:rPr lang="en-US" sz="1800" baseline="0" dirty="0"/>
                        <a:t> Coupon Rate:</a:t>
                      </a:r>
                      <a:endParaRPr lang="en-US" sz="1800" dirty="0"/>
                    </a:p>
                  </a:txBody>
                  <a:tcPr marT="45709" marB="45709"/>
                </a:tc>
                <a:tc>
                  <a:txBody>
                    <a:bodyPr/>
                    <a:lstStyle/>
                    <a:p>
                      <a:r>
                        <a:rPr lang="en-US" sz="1800" dirty="0"/>
                        <a:t>4.98%</a:t>
                      </a:r>
                    </a:p>
                  </a:txBody>
                  <a:tcPr marT="45709" marB="45709"/>
                </a:tc>
                <a:extLst>
                  <a:ext uri="{0D108BD9-81ED-4DB2-BD59-A6C34878D82A}">
                    <a16:rowId xmlns:a16="http://schemas.microsoft.com/office/drawing/2014/main" val="10006"/>
                  </a:ext>
                </a:extLst>
              </a:tr>
              <a:tr h="640058">
                <a:tc>
                  <a:txBody>
                    <a:bodyPr/>
                    <a:lstStyle/>
                    <a:p>
                      <a:r>
                        <a:rPr lang="en-US" sz="1800" dirty="0"/>
                        <a:t>Average Annual Principal</a:t>
                      </a:r>
                      <a:r>
                        <a:rPr lang="en-US" sz="1800" baseline="0" dirty="0"/>
                        <a:t> Expense:</a:t>
                      </a:r>
                      <a:endParaRPr lang="en-US" sz="1800" dirty="0"/>
                    </a:p>
                  </a:txBody>
                  <a:tcPr marT="45709" marB="45709"/>
                </a:tc>
                <a:tc>
                  <a:txBody>
                    <a:bodyPr/>
                    <a:lstStyle/>
                    <a:p>
                      <a:r>
                        <a:rPr lang="en-US" sz="1800" dirty="0"/>
                        <a:t>$425,000</a:t>
                      </a:r>
                    </a:p>
                  </a:txBody>
                  <a:tcPr marT="45709" marB="45709"/>
                </a:tc>
                <a:extLst>
                  <a:ext uri="{0D108BD9-81ED-4DB2-BD59-A6C34878D82A}">
                    <a16:rowId xmlns:a16="http://schemas.microsoft.com/office/drawing/2014/main" val="10007"/>
                  </a:ext>
                </a:extLst>
              </a:tr>
              <a:tr h="640058">
                <a:tc>
                  <a:txBody>
                    <a:bodyPr/>
                    <a:lstStyle/>
                    <a:p>
                      <a:r>
                        <a:rPr lang="en-US" sz="1800" dirty="0"/>
                        <a:t>Average Annual Interest Expense:</a:t>
                      </a:r>
                    </a:p>
                  </a:txBody>
                  <a:tcPr marT="45709" marB="45709"/>
                </a:tc>
                <a:tc>
                  <a:txBody>
                    <a:bodyPr/>
                    <a:lstStyle/>
                    <a:p>
                      <a:r>
                        <a:rPr lang="en-US" sz="1800" dirty="0"/>
                        <a:t>$255,720</a:t>
                      </a:r>
                    </a:p>
                  </a:txBody>
                  <a:tcPr marT="45709" marB="45709"/>
                </a:tc>
                <a:extLst>
                  <a:ext uri="{0D108BD9-81ED-4DB2-BD59-A6C34878D82A}">
                    <a16:rowId xmlns:a16="http://schemas.microsoft.com/office/drawing/2014/main" val="10008"/>
                  </a:ext>
                </a:extLst>
              </a:tr>
              <a:tr h="640058">
                <a:tc>
                  <a:txBody>
                    <a:bodyPr/>
                    <a:lstStyle/>
                    <a:p>
                      <a:r>
                        <a:rPr lang="en-US" sz="1800" dirty="0"/>
                        <a:t>Average Annual</a:t>
                      </a:r>
                      <a:r>
                        <a:rPr lang="en-US" sz="1800" baseline="0" dirty="0"/>
                        <a:t> Debt Service Expense:</a:t>
                      </a:r>
                      <a:endParaRPr lang="en-US" sz="1800" dirty="0"/>
                    </a:p>
                  </a:txBody>
                  <a:tcPr marT="45709" marB="45709"/>
                </a:tc>
                <a:tc>
                  <a:txBody>
                    <a:bodyPr/>
                    <a:lstStyle/>
                    <a:p>
                      <a:r>
                        <a:rPr lang="en-US" sz="1800" dirty="0"/>
                        <a:t>$680,720</a:t>
                      </a:r>
                    </a:p>
                  </a:txBody>
                  <a:tcPr marT="45709" marB="45709"/>
                </a:tc>
                <a:extLst>
                  <a:ext uri="{0D108BD9-81ED-4DB2-BD59-A6C34878D82A}">
                    <a16:rowId xmlns:a16="http://schemas.microsoft.com/office/drawing/2014/main" val="10009"/>
                  </a:ext>
                </a:extLst>
              </a:tr>
            </a:tbl>
          </a:graphicData>
        </a:graphic>
      </p:graphicFrame>
      <p:sp>
        <p:nvSpPr>
          <p:cNvPr id="43045" name="TextBox 6">
            <a:extLst>
              <a:ext uri="{FF2B5EF4-FFF2-40B4-BE49-F238E27FC236}">
                <a16:creationId xmlns:a16="http://schemas.microsoft.com/office/drawing/2014/main" id="{AE247309-FCD7-4F8C-924C-3D9BBFE65355}"/>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B072C1D7-6542-484A-B34A-AE7D1763859F}"/>
              </a:ext>
            </a:extLst>
          </p:cNvPr>
          <p:cNvSpPr>
            <a:spLocks noGrp="1"/>
          </p:cNvSpPr>
          <p:nvPr>
            <p:ph type="title"/>
          </p:nvPr>
        </p:nvSpPr>
        <p:spPr>
          <a:xfrm>
            <a:off x="457200" y="152400"/>
            <a:ext cx="8229600" cy="1143000"/>
          </a:xfrm>
        </p:spPr>
        <p:txBody>
          <a:bodyPr/>
          <a:lstStyle/>
          <a:p>
            <a:pPr eaLnBrk="1" hangingPunct="1"/>
            <a:r>
              <a:rPr lang="en-US" altLang="en-US" dirty="0">
                <a:solidFill>
                  <a:schemeClr val="bg1"/>
                </a:solidFill>
              </a:rPr>
              <a:t>Employee FTEs</a:t>
            </a:r>
          </a:p>
        </p:txBody>
      </p:sp>
      <p:sp>
        <p:nvSpPr>
          <p:cNvPr id="78851" name="Content Placeholder 2">
            <a:extLst>
              <a:ext uri="{FF2B5EF4-FFF2-40B4-BE49-F238E27FC236}">
                <a16:creationId xmlns:a16="http://schemas.microsoft.com/office/drawing/2014/main" id="{A7AD4342-4E3D-46E2-8EA1-072B14507DBA}"/>
              </a:ext>
            </a:extLst>
          </p:cNvPr>
          <p:cNvSpPr>
            <a:spLocks noGrp="1"/>
          </p:cNvSpPr>
          <p:nvPr>
            <p:ph idx="1"/>
          </p:nvPr>
        </p:nvSpPr>
        <p:spPr>
          <a:xfrm>
            <a:off x="454025" y="3886200"/>
            <a:ext cx="8229600" cy="2282825"/>
          </a:xfrm>
        </p:spPr>
        <p:txBody>
          <a:bodyPr/>
          <a:lstStyle/>
          <a:p>
            <a:pPr eaLnBrk="1" hangingPunct="1">
              <a:buFont typeface="Wingdings" panose="05000000000000000000" pitchFamily="2" charset="2"/>
              <a:buChar char="§"/>
              <a:defRPr/>
            </a:pPr>
            <a:r>
              <a:rPr lang="en-US" altLang="en-US" sz="2400" dirty="0"/>
              <a:t>Vacancies to be filled in FY20-21 – 23.5 FTE</a:t>
            </a:r>
          </a:p>
          <a:p>
            <a:pPr eaLnBrk="1" hangingPunct="1">
              <a:buFont typeface="Wingdings" panose="05000000000000000000" pitchFamily="2" charset="2"/>
              <a:buChar char="§"/>
              <a:defRPr/>
            </a:pPr>
            <a:r>
              <a:rPr lang="en-US" altLang="en-US" sz="2400" dirty="0"/>
              <a:t>Headcount - The University has 604 employees with an estimated payroll totaling $32,987,377</a:t>
            </a:r>
          </a:p>
          <a:p>
            <a:pPr marL="0" indent="0" eaLnBrk="1" hangingPunct="1">
              <a:buFont typeface="Arial" panose="020B0604020202020204" pitchFamily="34" charset="0"/>
              <a:buNone/>
              <a:defRPr/>
            </a:pPr>
            <a:r>
              <a:rPr lang="en-US" altLang="en-US" sz="2400" dirty="0"/>
              <a:t>	Full Time Faculty = 226	Part Time Faculty = 98</a:t>
            </a:r>
          </a:p>
          <a:p>
            <a:pPr marL="0" indent="0" eaLnBrk="1" hangingPunct="1">
              <a:buFont typeface="Arial" panose="020B0604020202020204" pitchFamily="34" charset="0"/>
              <a:buNone/>
              <a:defRPr/>
            </a:pPr>
            <a:r>
              <a:rPr lang="en-US" altLang="en-US" sz="2400" dirty="0"/>
              <a:t>	Full Time Staff = 280* </a:t>
            </a:r>
          </a:p>
          <a:p>
            <a:pPr marL="0" indent="0" eaLnBrk="1" hangingPunct="1">
              <a:buFont typeface="Arial" panose="020B0604020202020204" pitchFamily="34" charset="0"/>
              <a:buNone/>
              <a:defRPr/>
            </a:pPr>
            <a:r>
              <a:rPr lang="en-US" altLang="en-US" sz="1400" dirty="0"/>
              <a:t>                     	 * - Nine hold faculty rank with teaching responsibilities.</a:t>
            </a:r>
            <a:r>
              <a:rPr lang="en-US" altLang="en-US" sz="2400" dirty="0"/>
              <a:t>	</a:t>
            </a:r>
          </a:p>
          <a:p>
            <a:pPr eaLnBrk="1" hangingPunct="1">
              <a:buFont typeface="Wingdings" panose="05000000000000000000" pitchFamily="2" charset="2"/>
              <a:buChar char="§"/>
              <a:defRPr/>
            </a:pPr>
            <a:endParaRPr lang="en-US" altLang="en-US" sz="2400" dirty="0"/>
          </a:p>
        </p:txBody>
      </p:sp>
      <p:graphicFrame>
        <p:nvGraphicFramePr>
          <p:cNvPr id="5" name="Table 4">
            <a:extLst>
              <a:ext uri="{FF2B5EF4-FFF2-40B4-BE49-F238E27FC236}">
                <a16:creationId xmlns:a16="http://schemas.microsoft.com/office/drawing/2014/main" id="{25B712D7-D825-4A33-A666-6BCF328D59E2}"/>
              </a:ext>
            </a:extLst>
          </p:cNvPr>
          <p:cNvGraphicFramePr>
            <a:graphicFrameLocks noGrp="1"/>
          </p:cNvGraphicFramePr>
          <p:nvPr>
            <p:extLst>
              <p:ext uri="{D42A27DB-BD31-4B8C-83A1-F6EECF244321}">
                <p14:modId xmlns:p14="http://schemas.microsoft.com/office/powerpoint/2010/main" val="3329734417"/>
              </p:ext>
            </p:extLst>
          </p:nvPr>
        </p:nvGraphicFramePr>
        <p:xfrm>
          <a:off x="1524000" y="1524000"/>
          <a:ext cx="6096000" cy="2235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91160">
                <a:tc gridSpan="4">
                  <a:txBody>
                    <a:bodyPr/>
                    <a:lstStyle/>
                    <a:p>
                      <a:pPr algn="ctr"/>
                      <a:r>
                        <a:rPr lang="en-US" dirty="0"/>
                        <a:t>FTEs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65760">
                <a:tc>
                  <a:txBody>
                    <a:bodyPr/>
                    <a:lstStyle/>
                    <a:p>
                      <a:pPr algn="l"/>
                      <a:endParaRPr lang="en-US"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b="1" dirty="0">
                          <a:solidFill>
                            <a:schemeClr val="bg1"/>
                          </a:solidFill>
                        </a:rPr>
                        <a:t>Authorized</a:t>
                      </a:r>
                    </a:p>
                  </a:txBody>
                  <a:tcPr anchor="ct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b="1" dirty="0">
                          <a:solidFill>
                            <a:schemeClr val="bg1"/>
                          </a:solidFill>
                        </a:rPr>
                        <a:t>Filled</a:t>
                      </a:r>
                    </a:p>
                  </a:txBody>
                  <a:tcPr anchor="ct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b="1" dirty="0">
                          <a:solidFill>
                            <a:schemeClr val="bg1"/>
                          </a:solidFill>
                        </a:rPr>
                        <a:t>Vacant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65760">
                <a:tc>
                  <a:txBody>
                    <a:bodyPr/>
                    <a:lstStyle/>
                    <a:p>
                      <a:pPr algn="l"/>
                      <a:r>
                        <a:rPr lang="en-US" dirty="0"/>
                        <a:t>State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a:solidFill>
                            <a:schemeClr val="tx1"/>
                          </a:solidFill>
                        </a:rPr>
                        <a:t>295.18</a:t>
                      </a:r>
                    </a:p>
                  </a:txBody>
                  <a:tcPr anchor="ctr">
                    <a:lnT w="12700" cap="flat" cmpd="sng" algn="ctr">
                      <a:solidFill>
                        <a:schemeClr val="tx1"/>
                      </a:solidFill>
                      <a:prstDash val="solid"/>
                      <a:round/>
                      <a:headEnd type="none" w="med" len="med"/>
                      <a:tailEnd type="none" w="med" len="med"/>
                    </a:lnT>
                  </a:tcPr>
                </a:tc>
                <a:tc>
                  <a:txBody>
                    <a:bodyPr/>
                    <a:lstStyle/>
                    <a:p>
                      <a:pPr algn="ctr"/>
                      <a:r>
                        <a:rPr lang="en-US" dirty="0">
                          <a:solidFill>
                            <a:schemeClr val="tx1"/>
                          </a:solidFill>
                        </a:rPr>
                        <a:t>282.42</a:t>
                      </a:r>
                    </a:p>
                  </a:txBody>
                  <a:tcPr anchor="ctr">
                    <a:lnT w="12700" cap="flat" cmpd="sng" algn="ctr">
                      <a:solidFill>
                        <a:schemeClr val="tx1"/>
                      </a:solidFill>
                      <a:prstDash val="solid"/>
                      <a:round/>
                      <a:headEnd type="none" w="med" len="med"/>
                      <a:tailEnd type="none" w="med" len="med"/>
                    </a:lnT>
                  </a:tcPr>
                </a:tc>
                <a:tc>
                  <a:txBody>
                    <a:bodyPr/>
                    <a:lstStyle/>
                    <a:p>
                      <a:pPr algn="ctr"/>
                      <a:r>
                        <a:rPr lang="en-US" dirty="0">
                          <a:solidFill>
                            <a:schemeClr val="tx1"/>
                          </a:solidFill>
                        </a:rPr>
                        <a:t>12.76</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l"/>
                      <a:r>
                        <a:rPr lang="en-US" dirty="0"/>
                        <a:t>Federal</a:t>
                      </a:r>
                    </a:p>
                  </a:txBody>
                  <a:tcPr anchor="ctr">
                    <a:lnL w="12700" cap="flat" cmpd="sng" algn="ctr">
                      <a:solidFill>
                        <a:schemeClr val="tx1"/>
                      </a:solidFill>
                      <a:prstDash val="solid"/>
                      <a:round/>
                      <a:headEnd type="none" w="med" len="med"/>
                      <a:tailEnd type="none" w="med" len="med"/>
                    </a:lnL>
                  </a:tcPr>
                </a:tc>
                <a:tc>
                  <a:txBody>
                    <a:bodyPr/>
                    <a:lstStyle/>
                    <a:p>
                      <a:pPr algn="ctr"/>
                      <a:r>
                        <a:rPr lang="en-US" dirty="0">
                          <a:solidFill>
                            <a:schemeClr val="tx1"/>
                          </a:solidFill>
                        </a:rPr>
                        <a:t>0.75</a:t>
                      </a:r>
                    </a:p>
                  </a:txBody>
                  <a:tcPr anchor="ctr"/>
                </a:tc>
                <a:tc>
                  <a:txBody>
                    <a:bodyPr/>
                    <a:lstStyle/>
                    <a:p>
                      <a:pPr algn="ctr"/>
                      <a:r>
                        <a:rPr lang="en-US" dirty="0">
                          <a:solidFill>
                            <a:schemeClr val="tx1"/>
                          </a:solidFill>
                        </a:rPr>
                        <a:t>0.00</a:t>
                      </a:r>
                    </a:p>
                  </a:txBody>
                  <a:tcPr anchor="ctr"/>
                </a:tc>
                <a:tc>
                  <a:txBody>
                    <a:bodyPr/>
                    <a:lstStyle/>
                    <a:p>
                      <a:pPr algn="ctr"/>
                      <a:r>
                        <a:rPr lang="en-US" dirty="0">
                          <a:solidFill>
                            <a:schemeClr val="tx1"/>
                          </a:solidFill>
                        </a:rPr>
                        <a:t>0.75</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l"/>
                      <a:r>
                        <a:rPr lang="en-US" dirty="0"/>
                        <a:t>Other</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186.43</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175.77</a:t>
                      </a:r>
                    </a:p>
                  </a:txBody>
                  <a:tcPr anchor="ctr">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10.66</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l"/>
                      <a:r>
                        <a:rPr lang="en-US" dirty="0"/>
                        <a:t>Total</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482.36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458.19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24.17</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5094" name="TextBox 5">
            <a:extLst>
              <a:ext uri="{FF2B5EF4-FFF2-40B4-BE49-F238E27FC236}">
                <a16:creationId xmlns:a16="http://schemas.microsoft.com/office/drawing/2014/main" id="{1D06D4B8-2B96-4F11-A9B4-3D4214A210EE}"/>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703E4A4D-2EE2-4DC3-B7FF-E407C4B80FDB}"/>
              </a:ext>
            </a:extLst>
          </p:cNvPr>
          <p:cNvSpPr>
            <a:spLocks noGrp="1"/>
          </p:cNvSpPr>
          <p:nvPr>
            <p:ph type="title"/>
          </p:nvPr>
        </p:nvSpPr>
        <p:spPr>
          <a:xfrm>
            <a:off x="457200" y="76200"/>
            <a:ext cx="8229600" cy="1143000"/>
          </a:xfrm>
        </p:spPr>
        <p:txBody>
          <a:bodyPr/>
          <a:lstStyle/>
          <a:p>
            <a:pPr eaLnBrk="1" hangingPunct="1"/>
            <a:r>
              <a:rPr lang="en-US" altLang="en-US" dirty="0">
                <a:solidFill>
                  <a:schemeClr val="bg1"/>
                </a:solidFill>
              </a:rPr>
              <a:t>Employee Demographics</a:t>
            </a:r>
          </a:p>
        </p:txBody>
      </p:sp>
      <p:sp>
        <p:nvSpPr>
          <p:cNvPr id="47107" name="TextBox 4">
            <a:extLst>
              <a:ext uri="{FF2B5EF4-FFF2-40B4-BE49-F238E27FC236}">
                <a16:creationId xmlns:a16="http://schemas.microsoft.com/office/drawing/2014/main" id="{42AB6AE5-7C6F-4D67-96EF-FD9D272FF9C5}"/>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rgbClr val="FFFFFF"/>
                </a:solidFill>
              </a:rPr>
              <a:t>23</a:t>
            </a:r>
          </a:p>
        </p:txBody>
      </p:sp>
      <p:graphicFrame>
        <p:nvGraphicFramePr>
          <p:cNvPr id="47108" name="Chart 6">
            <a:extLst>
              <a:ext uri="{FF2B5EF4-FFF2-40B4-BE49-F238E27FC236}">
                <a16:creationId xmlns:a16="http://schemas.microsoft.com/office/drawing/2014/main" id="{BF0FC22B-7C2E-46F2-96F3-FE3E0F4D5883}"/>
              </a:ext>
            </a:extLst>
          </p:cNvPr>
          <p:cNvGraphicFramePr>
            <a:graphicFrameLocks/>
          </p:cNvGraphicFramePr>
          <p:nvPr>
            <p:extLst>
              <p:ext uri="{D42A27DB-BD31-4B8C-83A1-F6EECF244321}">
                <p14:modId xmlns:p14="http://schemas.microsoft.com/office/powerpoint/2010/main" val="1692710919"/>
              </p:ext>
            </p:extLst>
          </p:nvPr>
        </p:nvGraphicFramePr>
        <p:xfrm>
          <a:off x="-1038225" y="1141413"/>
          <a:ext cx="5937250" cy="3498850"/>
        </p:xfrm>
        <a:graphic>
          <a:graphicData uri="http://schemas.openxmlformats.org/presentationml/2006/ole">
            <mc:AlternateContent xmlns:mc="http://schemas.openxmlformats.org/markup-compatibility/2006">
              <mc:Choice xmlns:v="urn:schemas-microsoft-com:vml" Requires="v">
                <p:oleObj spid="_x0000_s8194" name="Chart" r:id="rId4" imgW="5943564" imgH="3505061" progId="Excel.Chart.8">
                  <p:embed/>
                </p:oleObj>
              </mc:Choice>
              <mc:Fallback>
                <p:oleObj name="Chart" r:id="rId4" imgW="5943564" imgH="3505061" progId="Excel.Chart.8">
                  <p:embed/>
                  <p:pic>
                    <p:nvPicPr>
                      <p:cNvPr id="47108" name="Chart 6">
                        <a:extLst>
                          <a:ext uri="{FF2B5EF4-FFF2-40B4-BE49-F238E27FC236}">
                            <a16:creationId xmlns:a16="http://schemas.microsoft.com/office/drawing/2014/main" id="{BF0FC22B-7C2E-46F2-96F3-FE3E0F4D5883}"/>
                          </a:ext>
                        </a:extLst>
                      </p:cNvPr>
                      <p:cNvPicPr>
                        <a:picLocks noChangeArrowheads="1"/>
                      </p:cNvPicPr>
                      <p:nvPr/>
                    </p:nvPicPr>
                    <p:blipFill>
                      <a:blip r:embed="rId5"/>
                      <a:srcRect/>
                      <a:stretch>
                        <a:fillRect/>
                      </a:stretch>
                    </p:blipFill>
                    <p:spPr bwMode="auto">
                      <a:xfrm>
                        <a:off x="-1038225" y="1141413"/>
                        <a:ext cx="593725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09" name="Chart 7">
            <a:extLst>
              <a:ext uri="{FF2B5EF4-FFF2-40B4-BE49-F238E27FC236}">
                <a16:creationId xmlns:a16="http://schemas.microsoft.com/office/drawing/2014/main" id="{664B45F9-F4AD-4987-AC87-271B59EE03DF}"/>
              </a:ext>
            </a:extLst>
          </p:cNvPr>
          <p:cNvGraphicFramePr>
            <a:graphicFrameLocks/>
          </p:cNvGraphicFramePr>
          <p:nvPr>
            <p:extLst>
              <p:ext uri="{D42A27DB-BD31-4B8C-83A1-F6EECF244321}">
                <p14:modId xmlns:p14="http://schemas.microsoft.com/office/powerpoint/2010/main" val="2001573412"/>
              </p:ext>
            </p:extLst>
          </p:nvPr>
        </p:nvGraphicFramePr>
        <p:xfrm>
          <a:off x="1965325" y="3049588"/>
          <a:ext cx="5211763" cy="3446462"/>
        </p:xfrm>
        <a:graphic>
          <a:graphicData uri="http://schemas.openxmlformats.org/presentationml/2006/ole">
            <mc:AlternateContent xmlns:mc="http://schemas.openxmlformats.org/markup-compatibility/2006">
              <mc:Choice xmlns:v="urn:schemas-microsoft-com:vml" Requires="v">
                <p:oleObj spid="_x0000_s8195" name="Chart" r:id="rId6" imgW="5631123" imgH="3764323" progId="Excel.Chart.8">
                  <p:embed/>
                </p:oleObj>
              </mc:Choice>
              <mc:Fallback>
                <p:oleObj name="Chart" r:id="rId6" imgW="5631123" imgH="3764323" progId="Excel.Chart.8">
                  <p:embed/>
                  <p:pic>
                    <p:nvPicPr>
                      <p:cNvPr id="47109" name="Chart 7">
                        <a:extLst>
                          <a:ext uri="{FF2B5EF4-FFF2-40B4-BE49-F238E27FC236}">
                            <a16:creationId xmlns:a16="http://schemas.microsoft.com/office/drawing/2014/main" id="{664B45F9-F4AD-4987-AC87-271B59EE03DF}"/>
                          </a:ext>
                        </a:extLst>
                      </p:cNvPr>
                      <p:cNvPicPr>
                        <a:picLocks noChangeArrowheads="1"/>
                      </p:cNvPicPr>
                      <p:nvPr/>
                    </p:nvPicPr>
                    <p:blipFill>
                      <a:blip r:embed="rId7"/>
                      <a:srcRect/>
                      <a:stretch>
                        <a:fillRect/>
                      </a:stretch>
                    </p:blipFill>
                    <p:spPr bwMode="auto">
                      <a:xfrm>
                        <a:off x="1965325" y="3049588"/>
                        <a:ext cx="5211763"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0" name="Chart 7">
            <a:extLst>
              <a:ext uri="{FF2B5EF4-FFF2-40B4-BE49-F238E27FC236}">
                <a16:creationId xmlns:a16="http://schemas.microsoft.com/office/drawing/2014/main" id="{F55730E7-3267-451E-A3BF-C74098528570}"/>
              </a:ext>
            </a:extLst>
          </p:cNvPr>
          <p:cNvGraphicFramePr>
            <a:graphicFrameLocks/>
          </p:cNvGraphicFramePr>
          <p:nvPr>
            <p:extLst>
              <p:ext uri="{D42A27DB-BD31-4B8C-83A1-F6EECF244321}">
                <p14:modId xmlns:p14="http://schemas.microsoft.com/office/powerpoint/2010/main" val="3989575167"/>
              </p:ext>
            </p:extLst>
          </p:nvPr>
        </p:nvGraphicFramePr>
        <p:xfrm>
          <a:off x="4468813" y="1187450"/>
          <a:ext cx="5527675" cy="3490913"/>
        </p:xfrm>
        <a:graphic>
          <a:graphicData uri="http://schemas.openxmlformats.org/presentationml/2006/ole">
            <mc:AlternateContent xmlns:mc="http://schemas.openxmlformats.org/markup-compatibility/2006">
              <mc:Choice xmlns:v="urn:schemas-microsoft-com:vml" Requires="v">
                <p:oleObj spid="_x0000_s8196" name="Chart" r:id="rId8" imgW="5532246" imgH="3497580" progId="Excel.Chart.8">
                  <p:embed/>
                </p:oleObj>
              </mc:Choice>
              <mc:Fallback>
                <p:oleObj name="Chart" r:id="rId8" imgW="5532246" imgH="3497580" progId="Excel.Chart.8">
                  <p:embed/>
                  <p:pic>
                    <p:nvPicPr>
                      <p:cNvPr id="47110" name="Chart 7">
                        <a:extLst>
                          <a:ext uri="{FF2B5EF4-FFF2-40B4-BE49-F238E27FC236}">
                            <a16:creationId xmlns:a16="http://schemas.microsoft.com/office/drawing/2014/main" id="{F55730E7-3267-451E-A3BF-C74098528570}"/>
                          </a:ext>
                        </a:extLst>
                      </p:cNvPr>
                      <p:cNvPicPr>
                        <a:picLocks noChangeArrowheads="1"/>
                      </p:cNvPicPr>
                      <p:nvPr/>
                    </p:nvPicPr>
                    <p:blipFill>
                      <a:blip r:embed="rId9"/>
                      <a:srcRect/>
                      <a:stretch>
                        <a:fillRect/>
                      </a:stretch>
                    </p:blipFill>
                    <p:spPr bwMode="auto">
                      <a:xfrm>
                        <a:off x="4468813" y="1187450"/>
                        <a:ext cx="5527675"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4829AD1-2BAD-429E-A3C5-4B3F2923ABE2}"/>
              </a:ext>
            </a:extLst>
          </p:cNvPr>
          <p:cNvSpPr>
            <a:spLocks noGrp="1"/>
          </p:cNvSpPr>
          <p:nvPr>
            <p:ph type="title"/>
          </p:nvPr>
        </p:nvSpPr>
        <p:spPr>
          <a:xfrm>
            <a:off x="419100" y="0"/>
            <a:ext cx="8229600" cy="1143000"/>
          </a:xfrm>
        </p:spPr>
        <p:txBody>
          <a:bodyPr/>
          <a:lstStyle/>
          <a:p>
            <a:r>
              <a:rPr lang="en-US" altLang="en-US" sz="4000" dirty="0">
                <a:solidFill>
                  <a:schemeClr val="bg1"/>
                </a:solidFill>
              </a:rPr>
              <a:t>4% Tuition Waiver </a:t>
            </a:r>
            <a:br>
              <a:rPr lang="en-US" altLang="en-US" sz="4000" dirty="0">
                <a:solidFill>
                  <a:schemeClr val="bg1"/>
                </a:solidFill>
              </a:rPr>
            </a:br>
            <a:r>
              <a:rPr lang="en-US" altLang="en-US" sz="4000" dirty="0">
                <a:solidFill>
                  <a:schemeClr val="bg1"/>
                </a:solidFill>
              </a:rPr>
              <a:t>&amp; Abatements</a:t>
            </a:r>
          </a:p>
        </p:txBody>
      </p:sp>
      <p:sp>
        <p:nvSpPr>
          <p:cNvPr id="49155" name="TextBox 6">
            <a:extLst>
              <a:ext uri="{FF2B5EF4-FFF2-40B4-BE49-F238E27FC236}">
                <a16:creationId xmlns:a16="http://schemas.microsoft.com/office/drawing/2014/main" id="{699E8BF5-238E-4C35-B3EA-3D2F35BEC122}"/>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24</a:t>
            </a:r>
          </a:p>
        </p:txBody>
      </p:sp>
      <p:graphicFrame>
        <p:nvGraphicFramePr>
          <p:cNvPr id="2" name="Table 1">
            <a:extLst>
              <a:ext uri="{FF2B5EF4-FFF2-40B4-BE49-F238E27FC236}">
                <a16:creationId xmlns:a16="http://schemas.microsoft.com/office/drawing/2014/main" id="{4786E61F-4347-4371-9A79-60D648E60349}"/>
              </a:ext>
            </a:extLst>
          </p:cNvPr>
          <p:cNvGraphicFramePr>
            <a:graphicFrameLocks noGrp="1"/>
          </p:cNvGraphicFramePr>
          <p:nvPr>
            <p:extLst>
              <p:ext uri="{D42A27DB-BD31-4B8C-83A1-F6EECF244321}">
                <p14:modId xmlns:p14="http://schemas.microsoft.com/office/powerpoint/2010/main" val="2926840975"/>
              </p:ext>
            </p:extLst>
          </p:nvPr>
        </p:nvGraphicFramePr>
        <p:xfrm>
          <a:off x="76200" y="1418341"/>
          <a:ext cx="8953502" cy="4386256"/>
        </p:xfrm>
        <a:graphic>
          <a:graphicData uri="http://schemas.openxmlformats.org/drawingml/2006/table">
            <a:tbl>
              <a:tblPr firstRow="1" bandRow="1">
                <a:tableStyleId>{5C22544A-7EE6-4342-B048-85BDC9FD1C3A}</a:tableStyleId>
              </a:tblPr>
              <a:tblGrid>
                <a:gridCol w="1326449">
                  <a:extLst>
                    <a:ext uri="{9D8B030D-6E8A-4147-A177-3AD203B41FA5}">
                      <a16:colId xmlns:a16="http://schemas.microsoft.com/office/drawing/2014/main" val="20000"/>
                    </a:ext>
                  </a:extLst>
                </a:gridCol>
                <a:gridCol w="1326447">
                  <a:extLst>
                    <a:ext uri="{9D8B030D-6E8A-4147-A177-3AD203B41FA5}">
                      <a16:colId xmlns:a16="http://schemas.microsoft.com/office/drawing/2014/main" val="20001"/>
                    </a:ext>
                  </a:extLst>
                </a:gridCol>
                <a:gridCol w="994835">
                  <a:extLst>
                    <a:ext uri="{9D8B030D-6E8A-4147-A177-3AD203B41FA5}">
                      <a16:colId xmlns:a16="http://schemas.microsoft.com/office/drawing/2014/main" val="20008"/>
                    </a:ext>
                  </a:extLst>
                </a:gridCol>
                <a:gridCol w="663223">
                  <a:extLst>
                    <a:ext uri="{9D8B030D-6E8A-4147-A177-3AD203B41FA5}">
                      <a16:colId xmlns:a16="http://schemas.microsoft.com/office/drawing/2014/main" val="20009"/>
                    </a:ext>
                  </a:extLst>
                </a:gridCol>
                <a:gridCol w="663221">
                  <a:extLst>
                    <a:ext uri="{9D8B030D-6E8A-4147-A177-3AD203B41FA5}">
                      <a16:colId xmlns:a16="http://schemas.microsoft.com/office/drawing/2014/main" val="20010"/>
                    </a:ext>
                  </a:extLst>
                </a:gridCol>
                <a:gridCol w="843775">
                  <a:extLst>
                    <a:ext uri="{9D8B030D-6E8A-4147-A177-3AD203B41FA5}">
                      <a16:colId xmlns:a16="http://schemas.microsoft.com/office/drawing/2014/main" val="1273998077"/>
                    </a:ext>
                  </a:extLst>
                </a:gridCol>
                <a:gridCol w="482668">
                  <a:extLst>
                    <a:ext uri="{9D8B030D-6E8A-4147-A177-3AD203B41FA5}">
                      <a16:colId xmlns:a16="http://schemas.microsoft.com/office/drawing/2014/main" val="850236226"/>
                    </a:ext>
                  </a:extLst>
                </a:gridCol>
                <a:gridCol w="663221">
                  <a:extLst>
                    <a:ext uri="{9D8B030D-6E8A-4147-A177-3AD203B41FA5}">
                      <a16:colId xmlns:a16="http://schemas.microsoft.com/office/drawing/2014/main" val="925804432"/>
                    </a:ext>
                  </a:extLst>
                </a:gridCol>
                <a:gridCol w="808561">
                  <a:extLst>
                    <a:ext uri="{9D8B030D-6E8A-4147-A177-3AD203B41FA5}">
                      <a16:colId xmlns:a16="http://schemas.microsoft.com/office/drawing/2014/main" val="4020119854"/>
                    </a:ext>
                  </a:extLst>
                </a:gridCol>
                <a:gridCol w="517881">
                  <a:extLst>
                    <a:ext uri="{9D8B030D-6E8A-4147-A177-3AD203B41FA5}">
                      <a16:colId xmlns:a16="http://schemas.microsoft.com/office/drawing/2014/main" val="3196699356"/>
                    </a:ext>
                  </a:extLst>
                </a:gridCol>
                <a:gridCol w="663221">
                  <a:extLst>
                    <a:ext uri="{9D8B030D-6E8A-4147-A177-3AD203B41FA5}">
                      <a16:colId xmlns:a16="http://schemas.microsoft.com/office/drawing/2014/main" val="1836906082"/>
                    </a:ext>
                  </a:extLst>
                </a:gridCol>
              </a:tblGrid>
              <a:tr h="313304">
                <a:tc gridSpan="2">
                  <a:txBody>
                    <a:bodyPr/>
                    <a:lstStyle/>
                    <a:p>
                      <a:pPr algn="l" fontAlgn="t"/>
                      <a:r>
                        <a:rPr lang="en-US" sz="1800" b="0" i="0" u="none" strike="noStrike" dirty="0">
                          <a:solidFill>
                            <a:srgbClr val="000000"/>
                          </a:solidFill>
                          <a:effectLst/>
                          <a:latin typeface="Arial" panose="020B0604020202020204" pitchFamily="34" charset="0"/>
                        </a:rPr>
                        <a:t> </a:t>
                      </a:r>
                    </a:p>
                  </a:txBody>
                  <a:tcPr marL="9525" marR="9525" marT="9525" marB="0"/>
                </a:tc>
                <a:tc hMerge="1">
                  <a:txBody>
                    <a:bodyPr/>
                    <a:lstStyle/>
                    <a:p>
                      <a:endParaRPr lang="en-US"/>
                    </a:p>
                  </a:txBody>
                  <a:tcPr/>
                </a:tc>
                <a:tc gridSpan="3">
                  <a:txBody>
                    <a:bodyPr/>
                    <a:lstStyle/>
                    <a:p>
                      <a:pPr algn="ctr" rtl="0" fontAlgn="ctr"/>
                      <a:r>
                        <a:rPr lang="en-US" sz="1400" b="1" i="0" u="none" strike="noStrike" dirty="0">
                          <a:solidFill>
                            <a:srgbClr val="FFFFFF"/>
                          </a:solidFill>
                          <a:effectLst/>
                          <a:latin typeface="Calibri" panose="020F0502020204030204" pitchFamily="34" charset="0"/>
                        </a:rPr>
                        <a:t>FY17-18</a:t>
                      </a: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rtl="0" fontAlgn="ctr"/>
                      <a:r>
                        <a:rPr lang="en-US" sz="1400" b="1" i="0" u="none" strike="noStrike" dirty="0">
                          <a:solidFill>
                            <a:srgbClr val="FFFFFF"/>
                          </a:solidFill>
                          <a:effectLst/>
                          <a:latin typeface="Calibri" panose="020F0502020204030204" pitchFamily="34" charset="0"/>
                        </a:rPr>
                        <a:t>FY18-19</a:t>
                      </a:r>
                    </a:p>
                  </a:txBody>
                  <a:tcPr marL="9525" marR="9525" marT="9525" marB="0" anchor="ctr"/>
                </a:tc>
                <a:tc hMerge="1">
                  <a:txBody>
                    <a:bodyPr/>
                    <a:lstStyle/>
                    <a:p>
                      <a:pPr algn="ctr" rtl="0" fontAlgn="ctr"/>
                      <a:endParaRPr lang="en-US" sz="14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pPr algn="ctr" rtl="0" fontAlgn="ctr"/>
                      <a:endParaRPr lang="en-US" sz="1400" b="1" i="0" u="none" strike="noStrike" dirty="0">
                        <a:solidFill>
                          <a:srgbClr val="FFFFFF"/>
                        </a:solidFill>
                        <a:effectLst/>
                        <a:latin typeface="Calibri" panose="020F0502020204030204" pitchFamily="34" charset="0"/>
                      </a:endParaRPr>
                    </a:p>
                  </a:txBody>
                  <a:tcPr marL="9525" marR="9525" marT="9525" marB="0" anchor="ctr"/>
                </a:tc>
                <a:tc gridSpan="3">
                  <a:txBody>
                    <a:bodyPr/>
                    <a:lstStyle/>
                    <a:p>
                      <a:pPr algn="ctr" rtl="0" fontAlgn="ctr"/>
                      <a:r>
                        <a:rPr lang="en-US" sz="1400" b="1" i="0" u="none" strike="noStrike" dirty="0">
                          <a:solidFill>
                            <a:srgbClr val="FFFFFF"/>
                          </a:solidFill>
                          <a:effectLst/>
                          <a:latin typeface="Calibri" panose="020F0502020204030204" pitchFamily="34" charset="0"/>
                        </a:rPr>
                        <a:t>FY19-20</a:t>
                      </a:r>
                    </a:p>
                  </a:txBody>
                  <a:tcPr marL="9525" marR="9525" marT="9525" marB="0" anchor="ctr"/>
                </a:tc>
                <a:tc hMerge="1">
                  <a:txBody>
                    <a:bodyPr/>
                    <a:lstStyle/>
                    <a:p>
                      <a:pPr algn="ctr" rtl="0" fontAlgn="ctr"/>
                      <a:endParaRPr lang="en-US" sz="14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pPr algn="ctr" rtl="0" fontAlgn="ctr"/>
                      <a:endParaRPr lang="en-US" sz="14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13304">
                <a:tc>
                  <a:txBody>
                    <a:bodyPr/>
                    <a:lstStyle/>
                    <a:p>
                      <a:pPr algn="l" rtl="0" fontAlgn="ctr"/>
                      <a:r>
                        <a:rPr lang="en-US" sz="1400" b="0" i="0" u="none" strike="noStrike" dirty="0">
                          <a:solidFill>
                            <a:srgbClr val="000000"/>
                          </a:solidFill>
                          <a:effectLst/>
                          <a:latin typeface="Calibri" panose="020F0502020204030204" pitchFamily="34" charset="0"/>
                        </a:rPr>
                        <a:t>Program</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Calibri" panose="020F0502020204030204" pitchFamily="34" charset="0"/>
                        </a:rPr>
                        <a:t>Level</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Students</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R</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NR</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Students</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R</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NR</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Students</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R</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NR</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3304">
                <a:tc rowSpan="6">
                  <a:txBody>
                    <a:bodyPr/>
                    <a:lstStyle/>
                    <a:p>
                      <a:pPr algn="l" rtl="0" fontAlgn="ctr"/>
                      <a:r>
                        <a:rPr lang="en-US" sz="1400" b="0" i="0" u="none" strike="noStrike" dirty="0">
                          <a:solidFill>
                            <a:srgbClr val="000000"/>
                          </a:solidFill>
                          <a:effectLst/>
                          <a:latin typeface="Calibri" panose="020F0502020204030204" pitchFamily="34" charset="0"/>
                        </a:rPr>
                        <a:t>4% Waivers</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Calibri" panose="020F0502020204030204" pitchFamily="34" charset="0"/>
                        </a:rPr>
                        <a:t>Freshman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Sophomore</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r>
                        <a:rPr lang="en-US"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Junior</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r>
                        <a:rPr lang="en-US"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Senior</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17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r>
                        <a:rPr lang="en-US" sz="14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Other</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21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rtl="0" fontAlgn="ctr"/>
                      <a:r>
                        <a:rPr lang="en-US" sz="14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Total</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49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0</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3304">
                <a:tc rowSpan="6">
                  <a:txBody>
                    <a:bodyPr/>
                    <a:lstStyle/>
                    <a:p>
                      <a:pPr algn="l" rtl="0" fontAlgn="ctr"/>
                      <a:r>
                        <a:rPr lang="en-US" sz="1400" b="0" i="0" u="none" strike="noStrike" dirty="0">
                          <a:solidFill>
                            <a:srgbClr val="000000"/>
                          </a:solidFill>
                          <a:effectLst/>
                          <a:latin typeface="Calibri" panose="020F0502020204030204" pitchFamily="34" charset="0"/>
                        </a:rPr>
                        <a:t>Full Abatements</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Calibri" panose="020F0502020204030204" pitchFamily="34" charset="0"/>
                        </a:rPr>
                        <a:t>Freshman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9525" marR="9525" marT="9525" marB="0">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50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39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39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27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rgbClr val="000000"/>
                          </a:solidFill>
                          <a:effectLst/>
                          <a:latin typeface="Calibri" panose="020F0502020204030204" pitchFamily="34" charset="0"/>
                        </a:rPr>
                        <a:t>27</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Sophomore</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9525" marR="9525" marT="9525" marB="0"/>
                </a:tc>
                <a:tc>
                  <a:txBody>
                    <a:bodyPr/>
                    <a:lstStyle/>
                    <a:p>
                      <a:pPr algn="ctr" rtl="0" fontAlgn="ctr"/>
                      <a:r>
                        <a:rPr lang="en-US" sz="14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41</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41</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Junior</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34</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9525" marR="9525" marT="9525" marB="0"/>
                </a:tc>
                <a:tc>
                  <a:txBody>
                    <a:bodyPr/>
                    <a:lstStyle/>
                    <a:p>
                      <a:pPr algn="ctr" rtl="0" fontAlgn="ctr"/>
                      <a:r>
                        <a:rPr lang="en-US" sz="1400" b="0"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56</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56</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Senior</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55</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9525" marR="9525" marT="9525" marB="0"/>
                </a:tc>
                <a:tc>
                  <a:txBody>
                    <a:bodyPr/>
                    <a:lstStyle/>
                    <a:p>
                      <a:pPr algn="ctr" rtl="0" fontAlgn="ctr"/>
                      <a:r>
                        <a:rPr lang="en-US" sz="14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20</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Other</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rtl="0" fontAlgn="ctr"/>
                      <a:r>
                        <a:rPr lang="en-US" sz="1400" b="0"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9525" marR="9525" marT="9525" marB="0"/>
                </a:tc>
                <a:tc>
                  <a:txBody>
                    <a:bodyPr/>
                    <a:lstStyle/>
                    <a:p>
                      <a:pPr algn="ctr" rtl="0" fontAlgn="ctr"/>
                      <a:r>
                        <a:rPr lang="en-US" sz="1400" b="0" i="0" u="none" strike="noStrike" dirty="0">
                          <a:solidFill>
                            <a:srgbClr val="000000"/>
                          </a:solidFill>
                          <a:effectLst/>
                          <a:latin typeface="Calibri" panose="020F0502020204030204" pitchFamily="34" charset="0"/>
                        </a:rPr>
                        <a:t>7</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17</a:t>
                      </a: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0" i="0" u="none" strike="noStrike" dirty="0">
                          <a:solidFill>
                            <a:srgbClr val="000000"/>
                          </a:solidFill>
                          <a:effectLst/>
                          <a:latin typeface="Calibri" panose="020F0502020204030204" pitchFamily="34" charset="0"/>
                        </a:rPr>
                        <a:t>13</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313304">
                <a:tc vMerge="1">
                  <a:txBody>
                    <a:bodyPr/>
                    <a:lstStyle/>
                    <a:p>
                      <a:endParaRPr lang="en-US"/>
                    </a:p>
                  </a:txBody>
                  <a:tcPr/>
                </a:tc>
                <a:tc>
                  <a:txBody>
                    <a:bodyPr/>
                    <a:lstStyle/>
                    <a:p>
                      <a:pPr algn="l" rtl="0" fontAlgn="ctr"/>
                      <a:r>
                        <a:rPr lang="en-US" sz="1400" b="0" i="0" u="none" strike="noStrike" dirty="0">
                          <a:solidFill>
                            <a:srgbClr val="000000"/>
                          </a:solidFill>
                          <a:effectLst/>
                          <a:latin typeface="Calibri" panose="020F0502020204030204" pitchFamily="34" charset="0"/>
                        </a:rPr>
                        <a:t>Total</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159</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9525" marR="9525" marT="9525" marB="0">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159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155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155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157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endParaRPr lang="en-US" sz="14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alibri" panose="020F0502020204030204" pitchFamily="34" charset="0"/>
                        </a:rPr>
                        <a:t>157</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49325" name="TextBox 3">
            <a:extLst>
              <a:ext uri="{FF2B5EF4-FFF2-40B4-BE49-F238E27FC236}">
                <a16:creationId xmlns:a16="http://schemas.microsoft.com/office/drawing/2014/main" id="{C0457034-BD20-44BA-90F9-7792301F5C86}"/>
              </a:ext>
            </a:extLst>
          </p:cNvPr>
          <p:cNvSpPr txBox="1">
            <a:spLocks noChangeArrowheads="1"/>
          </p:cNvSpPr>
          <p:nvPr/>
        </p:nvSpPr>
        <p:spPr bwMode="auto">
          <a:xfrm>
            <a:off x="76200" y="6477000"/>
            <a:ext cx="815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chemeClr val="bg1"/>
                </a:solidFill>
              </a:rPr>
              <a:t>Note:  FMU has not offered partial abatements in the three year period covered.</a:t>
            </a:r>
            <a:endParaRPr lang="en-US" altLang="en-US" sz="1800" dirty="0">
              <a:solidFill>
                <a:schemeClr val="bg1"/>
              </a:solidFill>
            </a:endParaRPr>
          </a:p>
        </p:txBody>
      </p:sp>
      <p:sp>
        <p:nvSpPr>
          <p:cNvPr id="49326" name="TextBox 3">
            <a:extLst>
              <a:ext uri="{FF2B5EF4-FFF2-40B4-BE49-F238E27FC236}">
                <a16:creationId xmlns:a16="http://schemas.microsoft.com/office/drawing/2014/main" id="{BFC7977D-A1C8-427F-9BCF-E83686B116AE}"/>
              </a:ext>
            </a:extLst>
          </p:cNvPr>
          <p:cNvSpPr txBox="1">
            <a:spLocks noChangeArrowheads="1"/>
          </p:cNvSpPr>
          <p:nvPr/>
        </p:nvSpPr>
        <p:spPr bwMode="auto">
          <a:xfrm>
            <a:off x="114300" y="5834063"/>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dirty="0"/>
              <a:t>4% Waiver Methodology: </a:t>
            </a:r>
            <a:r>
              <a:rPr lang="en-US" altLang="en-US" sz="1400" dirty="0"/>
              <a:t>All waivers are provided based on academic merit or financial need.  Waivers are used as a supplement to the FMU scholarship programs.</a:t>
            </a:r>
            <a:endParaRPr lang="en-US" alt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79BAECF1-BA1C-4E47-8BAA-B5233B3C1031}"/>
              </a:ext>
            </a:extLst>
          </p:cNvPr>
          <p:cNvSpPr>
            <a:spLocks noGrp="1"/>
          </p:cNvSpPr>
          <p:nvPr>
            <p:ph type="title"/>
          </p:nvPr>
        </p:nvSpPr>
        <p:spPr>
          <a:xfrm>
            <a:off x="495300" y="76200"/>
            <a:ext cx="8229600" cy="1143000"/>
          </a:xfrm>
        </p:spPr>
        <p:txBody>
          <a:bodyPr/>
          <a:lstStyle/>
          <a:p>
            <a:pPr eaLnBrk="1" hangingPunct="1"/>
            <a:r>
              <a:rPr lang="en-US" altLang="en-US" dirty="0">
                <a:solidFill>
                  <a:schemeClr val="bg1"/>
                </a:solidFill>
              </a:rPr>
              <a:t>Capital Projects</a:t>
            </a:r>
          </a:p>
        </p:txBody>
      </p:sp>
      <p:graphicFrame>
        <p:nvGraphicFramePr>
          <p:cNvPr id="3" name="Table 2">
            <a:extLst>
              <a:ext uri="{FF2B5EF4-FFF2-40B4-BE49-F238E27FC236}">
                <a16:creationId xmlns:a16="http://schemas.microsoft.com/office/drawing/2014/main" id="{A0743ECC-8023-4C9C-B802-2D49AF932DD4}"/>
              </a:ext>
            </a:extLst>
          </p:cNvPr>
          <p:cNvGraphicFramePr>
            <a:graphicFrameLocks noGrp="1"/>
          </p:cNvGraphicFramePr>
          <p:nvPr>
            <p:extLst>
              <p:ext uri="{D42A27DB-BD31-4B8C-83A1-F6EECF244321}">
                <p14:modId xmlns:p14="http://schemas.microsoft.com/office/powerpoint/2010/main" val="33841907"/>
              </p:ext>
            </p:extLst>
          </p:nvPr>
        </p:nvGraphicFramePr>
        <p:xfrm>
          <a:off x="190500" y="1353638"/>
          <a:ext cx="8763000" cy="5123362"/>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496951137"/>
                    </a:ext>
                  </a:extLst>
                </a:gridCol>
                <a:gridCol w="2362200">
                  <a:extLst>
                    <a:ext uri="{9D8B030D-6E8A-4147-A177-3AD203B41FA5}">
                      <a16:colId xmlns:a16="http://schemas.microsoft.com/office/drawing/2014/main" val="1711833486"/>
                    </a:ext>
                  </a:extLst>
                </a:gridCol>
                <a:gridCol w="1219200">
                  <a:extLst>
                    <a:ext uri="{9D8B030D-6E8A-4147-A177-3AD203B41FA5}">
                      <a16:colId xmlns:a16="http://schemas.microsoft.com/office/drawing/2014/main" val="3277742195"/>
                    </a:ext>
                  </a:extLst>
                </a:gridCol>
                <a:gridCol w="2971800">
                  <a:extLst>
                    <a:ext uri="{9D8B030D-6E8A-4147-A177-3AD203B41FA5}">
                      <a16:colId xmlns:a16="http://schemas.microsoft.com/office/drawing/2014/main" val="3095931396"/>
                    </a:ext>
                  </a:extLst>
                </a:gridCol>
              </a:tblGrid>
              <a:tr h="892480">
                <a:tc>
                  <a:txBody>
                    <a:bodyPr/>
                    <a:lstStyle/>
                    <a:p>
                      <a:r>
                        <a:rPr lang="en-US" sz="1800" dirty="0"/>
                        <a:t>Project Number</a:t>
                      </a:r>
                      <a:r>
                        <a:rPr lang="en-US" sz="1800" baseline="0" dirty="0"/>
                        <a:t> / Name</a:t>
                      </a:r>
                      <a:endParaRPr lang="en-US" sz="1800" dirty="0"/>
                    </a:p>
                  </a:txBody>
                  <a:tcPr marT="45712" marB="45712"/>
                </a:tc>
                <a:tc>
                  <a:txBody>
                    <a:bodyPr/>
                    <a:lstStyle/>
                    <a:p>
                      <a:r>
                        <a:rPr lang="en-US" sz="1800" dirty="0"/>
                        <a:t>Project Status</a:t>
                      </a:r>
                    </a:p>
                  </a:txBody>
                  <a:tcPr marT="45712" marB="45712"/>
                </a:tc>
                <a:tc>
                  <a:txBody>
                    <a:bodyPr/>
                    <a:lstStyle/>
                    <a:p>
                      <a:r>
                        <a:rPr lang="en-US" sz="1800" dirty="0"/>
                        <a:t>Account Balance Remaining</a:t>
                      </a:r>
                    </a:p>
                  </a:txBody>
                  <a:tcPr marT="45712" marB="45712"/>
                </a:tc>
                <a:tc>
                  <a:txBody>
                    <a:bodyPr/>
                    <a:lstStyle/>
                    <a:p>
                      <a:r>
                        <a:rPr lang="en-US" sz="1800" dirty="0"/>
                        <a:t>Project Revenue Sources</a:t>
                      </a:r>
                    </a:p>
                  </a:txBody>
                  <a:tcPr marT="45712" marB="45712"/>
                </a:tc>
                <a:extLst>
                  <a:ext uri="{0D108BD9-81ED-4DB2-BD59-A6C34878D82A}">
                    <a16:rowId xmlns:a16="http://schemas.microsoft.com/office/drawing/2014/main" val="2086794706"/>
                  </a:ext>
                </a:extLst>
              </a:tr>
              <a:tr h="551378">
                <a:tc>
                  <a:txBody>
                    <a:bodyPr/>
                    <a:lstStyle/>
                    <a:p>
                      <a:r>
                        <a:rPr lang="en-US" sz="1400" dirty="0"/>
                        <a:t>Project 9579 – Freshwater</a:t>
                      </a:r>
                      <a:r>
                        <a:rPr lang="en-US" sz="1400" baseline="0" dirty="0"/>
                        <a:t> Ecology Center</a:t>
                      </a:r>
                      <a:endParaRPr lang="en-US" sz="1400" dirty="0"/>
                    </a:p>
                  </a:txBody>
                  <a:tcPr marT="45712" marB="45712"/>
                </a:tc>
                <a:tc>
                  <a:txBody>
                    <a:bodyPr/>
                    <a:lstStyle/>
                    <a:p>
                      <a:r>
                        <a:rPr lang="en-US" sz="1400" dirty="0"/>
                        <a:t>Active</a:t>
                      </a:r>
                      <a:r>
                        <a:rPr lang="en-US" sz="1400" baseline="0" dirty="0"/>
                        <a:t> – Construction in Progress.</a:t>
                      </a:r>
                    </a:p>
                  </a:txBody>
                  <a:tcPr marT="45712" marB="45712"/>
                </a:tc>
                <a:tc>
                  <a:txBody>
                    <a:bodyPr/>
                    <a:lstStyle/>
                    <a:p>
                      <a:r>
                        <a:rPr lang="en-US" sz="1400" dirty="0"/>
                        <a:t>$4,820,042 of $5m</a:t>
                      </a:r>
                    </a:p>
                  </a:txBody>
                  <a:tcPr marT="45712" marB="45712"/>
                </a:tc>
                <a:tc>
                  <a:txBody>
                    <a:bodyPr/>
                    <a:lstStyle/>
                    <a:p>
                      <a:r>
                        <a:rPr lang="en-US" sz="1200" dirty="0"/>
                        <a:t>$5m - 2019 Capital Reserve Act</a:t>
                      </a:r>
                    </a:p>
                    <a:p>
                      <a:endParaRPr lang="en-US" sz="1200" dirty="0"/>
                    </a:p>
                  </a:txBody>
                  <a:tcPr marT="45712" marB="45712"/>
                </a:tc>
                <a:extLst>
                  <a:ext uri="{0D108BD9-81ED-4DB2-BD59-A6C34878D82A}">
                    <a16:rowId xmlns:a16="http://schemas.microsoft.com/office/drawing/2014/main" val="3299748490"/>
                  </a:ext>
                </a:extLst>
              </a:tr>
              <a:tr h="731581">
                <a:tc>
                  <a:txBody>
                    <a:bodyPr/>
                    <a:lstStyle/>
                    <a:p>
                      <a:r>
                        <a:rPr lang="en-US" sz="1400" dirty="0"/>
                        <a:t>Project 9538 – School of Education /</a:t>
                      </a:r>
                      <a:r>
                        <a:rPr lang="en-US" sz="1400" baseline="0" dirty="0"/>
                        <a:t> School of Business Building</a:t>
                      </a:r>
                      <a:endParaRPr lang="en-US" sz="1400" dirty="0"/>
                    </a:p>
                  </a:txBody>
                  <a:tcPr marT="45712" marB="45712"/>
                </a:tc>
                <a:tc>
                  <a:txBody>
                    <a:bodyPr/>
                    <a:lstStyle/>
                    <a:p>
                      <a:r>
                        <a:rPr lang="en-US" sz="1400" dirty="0"/>
                        <a:t>Active – Funding</a:t>
                      </a:r>
                      <a:r>
                        <a:rPr lang="en-US" sz="1400" baseline="0" dirty="0"/>
                        <a:t> Requested</a:t>
                      </a:r>
                      <a:endParaRPr lang="en-US" sz="1400" dirty="0"/>
                    </a:p>
                  </a:txBody>
                  <a:tcPr marT="45712" marB="45712"/>
                </a:tc>
                <a:tc>
                  <a:txBody>
                    <a:bodyPr/>
                    <a:lstStyle/>
                    <a:p>
                      <a:endParaRPr lang="en-US" sz="1400" dirty="0"/>
                    </a:p>
                  </a:txBody>
                  <a:tcPr marT="45712" marB="45712"/>
                </a:tc>
                <a:tc>
                  <a:txBody>
                    <a:bodyPr/>
                    <a:lstStyle/>
                    <a:p>
                      <a:endParaRPr lang="en-US" sz="1200" dirty="0"/>
                    </a:p>
                  </a:txBody>
                  <a:tcPr marT="45712" marB="45712"/>
                </a:tc>
                <a:extLst>
                  <a:ext uri="{0D108BD9-81ED-4DB2-BD59-A6C34878D82A}">
                    <a16:rowId xmlns:a16="http://schemas.microsoft.com/office/drawing/2014/main" val="2748220379"/>
                  </a:ext>
                </a:extLst>
              </a:tr>
              <a:tr h="1130479">
                <a:tc>
                  <a:txBody>
                    <a:bodyPr/>
                    <a:lstStyle/>
                    <a:p>
                      <a:r>
                        <a:rPr lang="en-US" sz="1400" dirty="0"/>
                        <a:t>Project 9580 – Athletic Renovations</a:t>
                      </a:r>
                      <a:r>
                        <a:rPr lang="en-US" sz="1400" baseline="0" dirty="0"/>
                        <a:t> / Improvements GAC Fieldhouse and Smith University Center</a:t>
                      </a:r>
                      <a:endParaRPr lang="en-US" sz="1400" dirty="0"/>
                    </a:p>
                  </a:txBody>
                  <a:tcPr marT="45712" marB="45712"/>
                </a:tc>
                <a:tc>
                  <a:txBody>
                    <a:bodyPr/>
                    <a:lstStyle/>
                    <a:p>
                      <a:r>
                        <a:rPr lang="en-US" sz="1400" dirty="0"/>
                        <a:t>Postponed – Phase II approval and Athletic</a:t>
                      </a:r>
                      <a:r>
                        <a:rPr lang="en-US" sz="1400" baseline="0" dirty="0"/>
                        <a:t> Revenue Bond Issuance Approval was postponed due to COVID-19.</a:t>
                      </a:r>
                      <a:endParaRPr lang="en-US" sz="1400" dirty="0"/>
                    </a:p>
                  </a:txBody>
                  <a:tcPr marT="45712" marB="45712"/>
                </a:tc>
                <a:tc>
                  <a:txBody>
                    <a:bodyPr/>
                    <a:lstStyle/>
                    <a:p>
                      <a:endParaRPr lang="en-US" sz="1400" dirty="0"/>
                    </a:p>
                  </a:txBody>
                  <a:tcPr marT="45712" marB="45712"/>
                </a:tc>
                <a:tc>
                  <a:txBody>
                    <a:bodyPr/>
                    <a:lstStyle/>
                    <a:p>
                      <a:endParaRPr lang="en-US" sz="1200" dirty="0"/>
                    </a:p>
                  </a:txBody>
                  <a:tcPr marT="45712" marB="45712"/>
                </a:tc>
                <a:extLst>
                  <a:ext uri="{0D108BD9-81ED-4DB2-BD59-A6C34878D82A}">
                    <a16:rowId xmlns:a16="http://schemas.microsoft.com/office/drawing/2014/main" val="343107282"/>
                  </a:ext>
                </a:extLst>
              </a:tr>
              <a:tr h="981730">
                <a:tc>
                  <a:txBody>
                    <a:bodyPr/>
                    <a:lstStyle/>
                    <a:p>
                      <a:r>
                        <a:rPr lang="en-US" sz="1400" dirty="0"/>
                        <a:t>Project 9574 – Honors Learning Center</a:t>
                      </a:r>
                    </a:p>
                  </a:txBody>
                  <a:tcPr marT="45712" marB="4571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Complete.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Project Closeout in Progress.</a:t>
                      </a:r>
                    </a:p>
                  </a:txBody>
                  <a:tcPr marT="45712" marB="45712"/>
                </a:tc>
                <a:tc>
                  <a:txBody>
                    <a:bodyPr/>
                    <a:lstStyle/>
                    <a:p>
                      <a:r>
                        <a:rPr lang="en-US" sz="1400" dirty="0"/>
                        <a:t>$213,537 of $4.3m</a:t>
                      </a:r>
                    </a:p>
                  </a:txBody>
                  <a:tcPr marT="45712" marB="45712"/>
                </a:tc>
                <a:tc>
                  <a:txBody>
                    <a:bodyPr/>
                    <a:lstStyle/>
                    <a:p>
                      <a:r>
                        <a:rPr lang="en-US" sz="1200" dirty="0"/>
                        <a:t>$200k – 2016-17 Appropriation</a:t>
                      </a:r>
                      <a:r>
                        <a:rPr lang="en-US" sz="1200" baseline="0" dirty="0"/>
                        <a:t> Act.</a:t>
                      </a:r>
                    </a:p>
                    <a:p>
                      <a:r>
                        <a:rPr lang="en-US" sz="1200" baseline="0" dirty="0"/>
                        <a:t>$500k – 2016 Capital Reserve Act</a:t>
                      </a:r>
                      <a:endParaRPr lang="en-US" sz="1200" dirty="0"/>
                    </a:p>
                    <a:p>
                      <a:r>
                        <a:rPr lang="en-US" sz="1200" dirty="0"/>
                        <a:t>$2.1m – 2018-19 Appropriation Act</a:t>
                      </a:r>
                    </a:p>
                    <a:p>
                      <a:r>
                        <a:rPr lang="en-US" sz="1200" dirty="0"/>
                        <a:t>$1,144,067</a:t>
                      </a:r>
                      <a:r>
                        <a:rPr lang="en-US" sz="1200" baseline="0" dirty="0"/>
                        <a:t> - FMU Maintenance Reserve</a:t>
                      </a:r>
                    </a:p>
                    <a:p>
                      <a:r>
                        <a:rPr lang="en-US" sz="1200" baseline="0" dirty="0"/>
                        <a:t>$355,932 - transfer from Project 9538</a:t>
                      </a:r>
                      <a:endParaRPr lang="en-US" sz="1200" dirty="0"/>
                    </a:p>
                  </a:txBody>
                  <a:tcPr marT="45712" marB="45712"/>
                </a:tc>
                <a:extLst>
                  <a:ext uri="{0D108BD9-81ED-4DB2-BD59-A6C34878D82A}">
                    <a16:rowId xmlns:a16="http://schemas.microsoft.com/office/drawing/2014/main" val="732656175"/>
                  </a:ext>
                </a:extLst>
              </a:tr>
              <a:tr h="761971">
                <a:tc>
                  <a:txBody>
                    <a:bodyPr/>
                    <a:lstStyle/>
                    <a:p>
                      <a:r>
                        <a:rPr lang="en-US" sz="1400" dirty="0"/>
                        <a:t>Project 9577 - Medical and Health Education Classroom Complex </a:t>
                      </a:r>
                    </a:p>
                  </a:txBody>
                  <a:tcPr marT="45712" marB="45712"/>
                </a:tc>
                <a:tc>
                  <a:txBody>
                    <a:bodyPr/>
                    <a:lstStyle/>
                    <a:p>
                      <a:r>
                        <a:rPr lang="en-US" sz="1400" dirty="0"/>
                        <a:t>Complete.  </a:t>
                      </a:r>
                    </a:p>
                    <a:p>
                      <a:r>
                        <a:rPr lang="en-US" sz="1400" dirty="0"/>
                        <a:t>Project Closeout in Progress.</a:t>
                      </a:r>
                    </a:p>
                  </a:txBody>
                  <a:tcPr marT="45712" marB="45712"/>
                </a:tc>
                <a:tc>
                  <a:txBody>
                    <a:bodyPr/>
                    <a:lstStyle/>
                    <a:p>
                      <a:r>
                        <a:rPr lang="en-US" sz="1400" dirty="0"/>
                        <a:t>$400,293 of $8m</a:t>
                      </a:r>
                    </a:p>
                  </a:txBody>
                  <a:tcPr marT="45712" marB="45712"/>
                </a:tc>
                <a:tc>
                  <a:txBody>
                    <a:bodyPr/>
                    <a:lstStyle/>
                    <a:p>
                      <a:r>
                        <a:rPr lang="en-US" sz="1200" dirty="0"/>
                        <a:t>$5m – 2018-19 Appropriation Act</a:t>
                      </a:r>
                    </a:p>
                    <a:p>
                      <a:r>
                        <a:rPr lang="en-US" sz="1200" dirty="0"/>
                        <a:t>$3m – 2018 Capital Reserve Act</a:t>
                      </a:r>
                    </a:p>
                  </a:txBody>
                  <a:tcPr marT="45712" marB="45712"/>
                </a:tc>
                <a:extLst>
                  <a:ext uri="{0D108BD9-81ED-4DB2-BD59-A6C34878D82A}">
                    <a16:rowId xmlns:a16="http://schemas.microsoft.com/office/drawing/2014/main" val="3680819606"/>
                  </a:ext>
                </a:extLst>
              </a:tr>
            </a:tbl>
          </a:graphicData>
        </a:graphic>
      </p:graphicFrame>
      <p:sp>
        <p:nvSpPr>
          <p:cNvPr id="51240" name="TextBox 7">
            <a:extLst>
              <a:ext uri="{FF2B5EF4-FFF2-40B4-BE49-F238E27FC236}">
                <a16:creationId xmlns:a16="http://schemas.microsoft.com/office/drawing/2014/main" id="{A810FA7D-406A-4EBF-B96B-89C2F056DB97}"/>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E795B43-4237-438B-9C74-971D64671257}"/>
              </a:ext>
            </a:extLst>
          </p:cNvPr>
          <p:cNvSpPr>
            <a:spLocks noGrp="1"/>
          </p:cNvSpPr>
          <p:nvPr>
            <p:ph type="title"/>
          </p:nvPr>
        </p:nvSpPr>
        <p:spPr>
          <a:xfrm>
            <a:off x="457200" y="152400"/>
            <a:ext cx="8229600" cy="1143000"/>
          </a:xfrm>
        </p:spPr>
        <p:txBody>
          <a:bodyPr/>
          <a:lstStyle/>
          <a:p>
            <a:pPr eaLnBrk="1" hangingPunct="1"/>
            <a:r>
              <a:rPr lang="en-US" altLang="en-US" dirty="0">
                <a:solidFill>
                  <a:schemeClr val="bg1"/>
                </a:solidFill>
              </a:rPr>
              <a:t>Deferred Maintenance</a:t>
            </a:r>
          </a:p>
        </p:txBody>
      </p:sp>
      <p:graphicFrame>
        <p:nvGraphicFramePr>
          <p:cNvPr id="5" name="Content Placeholder 4">
            <a:extLst>
              <a:ext uri="{FF2B5EF4-FFF2-40B4-BE49-F238E27FC236}">
                <a16:creationId xmlns:a16="http://schemas.microsoft.com/office/drawing/2014/main" id="{C365C786-D9EB-4EC3-9CAE-AA58B1BBF6CB}"/>
              </a:ext>
            </a:extLst>
          </p:cNvPr>
          <p:cNvGraphicFramePr>
            <a:graphicFrameLocks noGrp="1"/>
          </p:cNvGraphicFramePr>
          <p:nvPr>
            <p:ph idx="1"/>
            <p:extLst>
              <p:ext uri="{D42A27DB-BD31-4B8C-83A1-F6EECF244321}">
                <p14:modId xmlns:p14="http://schemas.microsoft.com/office/powerpoint/2010/main" val="3364586959"/>
              </p:ext>
            </p:extLst>
          </p:nvPr>
        </p:nvGraphicFramePr>
        <p:xfrm>
          <a:off x="152400" y="3505200"/>
          <a:ext cx="8839200" cy="1523538"/>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365603">
                <a:tc>
                  <a:txBody>
                    <a:bodyPr/>
                    <a:lstStyle/>
                    <a:p>
                      <a:r>
                        <a:rPr lang="en-US" sz="1800" dirty="0"/>
                        <a:t>State</a:t>
                      </a:r>
                      <a:r>
                        <a:rPr lang="en-US" sz="1800" baseline="0" dirty="0"/>
                        <a:t> </a:t>
                      </a:r>
                      <a:r>
                        <a:rPr lang="en-US" sz="1800" dirty="0"/>
                        <a:t>Projects</a:t>
                      </a:r>
                    </a:p>
                  </a:txBody>
                  <a:tcPr marT="45643" marB="45643"/>
                </a:tc>
                <a:tc>
                  <a:txBody>
                    <a:bodyPr/>
                    <a:lstStyle/>
                    <a:p>
                      <a:r>
                        <a:rPr lang="en-US" sz="1800" dirty="0"/>
                        <a:t>Source of Funds</a:t>
                      </a:r>
                    </a:p>
                  </a:txBody>
                  <a:tcPr marT="45643" marB="45643"/>
                </a:tc>
                <a:tc>
                  <a:txBody>
                    <a:bodyPr/>
                    <a:lstStyle/>
                    <a:p>
                      <a:r>
                        <a:rPr lang="en-US" sz="1800" dirty="0"/>
                        <a:t>Status</a:t>
                      </a:r>
                    </a:p>
                  </a:txBody>
                  <a:tcPr marT="45643" marB="45643"/>
                </a:tc>
                <a:tc>
                  <a:txBody>
                    <a:bodyPr/>
                    <a:lstStyle/>
                    <a:p>
                      <a:r>
                        <a:rPr lang="en-US" sz="1800" dirty="0"/>
                        <a:t>%</a:t>
                      </a:r>
                      <a:r>
                        <a:rPr lang="en-US" sz="1800" baseline="0" dirty="0"/>
                        <a:t> </a:t>
                      </a:r>
                      <a:r>
                        <a:rPr lang="en-US" sz="1800" dirty="0"/>
                        <a:t>Completion</a:t>
                      </a:r>
                    </a:p>
                  </a:txBody>
                  <a:tcPr marT="45643" marB="45643"/>
                </a:tc>
                <a:extLst>
                  <a:ext uri="{0D108BD9-81ED-4DB2-BD59-A6C34878D82A}">
                    <a16:rowId xmlns:a16="http://schemas.microsoft.com/office/drawing/2014/main" val="10000"/>
                  </a:ext>
                </a:extLst>
              </a:tr>
              <a:tr h="578960">
                <a:tc>
                  <a:txBody>
                    <a:bodyPr/>
                    <a:lstStyle/>
                    <a:p>
                      <a:r>
                        <a:rPr lang="en-US" sz="1600" dirty="0"/>
                        <a:t>Project 9569 – 2013-14 Maintenance Needs</a:t>
                      </a:r>
                    </a:p>
                  </a:txBody>
                  <a:tcPr marT="45643" marB="45643"/>
                </a:tc>
                <a:tc>
                  <a:txBody>
                    <a:bodyPr/>
                    <a:lstStyle/>
                    <a:p>
                      <a:r>
                        <a:rPr lang="en-US" sz="1600" dirty="0"/>
                        <a:t>2013-14 SC Lottery Funds</a:t>
                      </a:r>
                    </a:p>
                  </a:txBody>
                  <a:tcPr marT="45643" marB="45643"/>
                </a:tc>
                <a:tc>
                  <a:txBody>
                    <a:bodyPr/>
                    <a:lstStyle/>
                    <a:p>
                      <a:r>
                        <a:rPr lang="en-US" sz="1600" dirty="0"/>
                        <a:t>Closeout in Progress</a:t>
                      </a:r>
                    </a:p>
                    <a:p>
                      <a:endParaRPr lang="en-US" sz="1600" dirty="0"/>
                    </a:p>
                  </a:txBody>
                  <a:tcPr marT="45643" marB="45643"/>
                </a:tc>
                <a:tc>
                  <a:txBody>
                    <a:bodyPr/>
                    <a:lstStyle/>
                    <a:p>
                      <a:r>
                        <a:rPr lang="en-US" sz="1600" dirty="0"/>
                        <a:t>100.0%</a:t>
                      </a:r>
                      <a:endParaRPr lang="en-US" sz="1600" baseline="0" dirty="0"/>
                    </a:p>
                  </a:txBody>
                  <a:tcPr marT="45643" marB="45643"/>
                </a:tc>
                <a:extLst>
                  <a:ext uri="{0D108BD9-81ED-4DB2-BD59-A6C34878D82A}">
                    <a16:rowId xmlns:a16="http://schemas.microsoft.com/office/drawing/2014/main" val="10002"/>
                  </a:ext>
                </a:extLst>
              </a:tr>
              <a:tr h="578960">
                <a:tc>
                  <a:txBody>
                    <a:bodyPr/>
                    <a:lstStyle/>
                    <a:p>
                      <a:r>
                        <a:rPr lang="en-US" sz="1600" dirty="0"/>
                        <a:t>Project 9570 – 2014-15 Maintenance Needs</a:t>
                      </a:r>
                    </a:p>
                  </a:txBody>
                  <a:tcPr marT="45643" marB="45643"/>
                </a:tc>
                <a:tc>
                  <a:txBody>
                    <a:bodyPr/>
                    <a:lstStyle/>
                    <a:p>
                      <a:r>
                        <a:rPr lang="en-US" sz="1600" dirty="0"/>
                        <a:t>2013-14 SC Lottery Funds</a:t>
                      </a:r>
                    </a:p>
                  </a:txBody>
                  <a:tcPr marT="45643" marB="45643"/>
                </a:tc>
                <a:tc>
                  <a:txBody>
                    <a:bodyPr/>
                    <a:lstStyle/>
                    <a:p>
                      <a:r>
                        <a:rPr lang="en-US" sz="1600" dirty="0"/>
                        <a:t>Closeout in Progress</a:t>
                      </a:r>
                    </a:p>
                  </a:txBody>
                  <a:tcPr marT="45643" marB="45643"/>
                </a:tc>
                <a:tc>
                  <a:txBody>
                    <a:bodyPr/>
                    <a:lstStyle/>
                    <a:p>
                      <a:r>
                        <a:rPr lang="en-US" sz="1600" dirty="0"/>
                        <a:t>100.0%</a:t>
                      </a:r>
                      <a:endParaRPr lang="en-US" sz="1600" baseline="0" dirty="0"/>
                    </a:p>
                  </a:txBody>
                  <a:tcPr marT="45643" marB="45643"/>
                </a:tc>
                <a:extLst>
                  <a:ext uri="{0D108BD9-81ED-4DB2-BD59-A6C34878D82A}">
                    <a16:rowId xmlns:a16="http://schemas.microsoft.com/office/drawing/2014/main" val="2837499241"/>
                  </a:ext>
                </a:extLst>
              </a:tr>
            </a:tbl>
          </a:graphicData>
        </a:graphic>
      </p:graphicFrame>
      <p:sp>
        <p:nvSpPr>
          <p:cNvPr id="53268" name="TextBox 5">
            <a:extLst>
              <a:ext uri="{FF2B5EF4-FFF2-40B4-BE49-F238E27FC236}">
                <a16:creationId xmlns:a16="http://schemas.microsoft.com/office/drawing/2014/main" id="{EF32E696-6EA4-4BFD-A550-AF0183D60D50}"/>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26</a:t>
            </a:r>
          </a:p>
        </p:txBody>
      </p:sp>
      <p:sp>
        <p:nvSpPr>
          <p:cNvPr id="53269" name="Rectangle 1">
            <a:extLst>
              <a:ext uri="{FF2B5EF4-FFF2-40B4-BE49-F238E27FC236}">
                <a16:creationId xmlns:a16="http://schemas.microsoft.com/office/drawing/2014/main" id="{D3E55347-68D6-415F-8F92-61CEE7F292C5}"/>
              </a:ext>
            </a:extLst>
          </p:cNvPr>
          <p:cNvSpPr>
            <a:spLocks noChangeArrowheads="1"/>
          </p:cNvSpPr>
          <p:nvPr/>
        </p:nvSpPr>
        <p:spPr bwMode="auto">
          <a:xfrm>
            <a:off x="152400" y="1928813"/>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t>The University Campus Master was adopted June 2017 and serves as a consolidated capital and maintenance plan.      </a:t>
            </a:r>
          </a:p>
          <a:p>
            <a:pPr>
              <a:spcBef>
                <a:spcPct val="0"/>
              </a:spcBef>
              <a:buFontTx/>
              <a:buNone/>
            </a:pPr>
            <a:endParaRPr lang="en-US" altLang="en-US" sz="1600" dirty="0"/>
          </a:p>
          <a:p>
            <a:pPr>
              <a:spcBef>
                <a:spcPct val="0"/>
              </a:spcBef>
              <a:buFontTx/>
              <a:buNone/>
            </a:pPr>
            <a:r>
              <a:rPr lang="en-US" altLang="en-US" sz="1600" dirty="0"/>
              <a:t>In FY19-20, FMU spent $2,700,299 on general maintenance needs.  The University has limited additional  projects to the annual general maintenance budget for FY20-21.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75249C-60BC-4C1B-A0BB-0A2A02248052}"/>
              </a:ext>
            </a:extLst>
          </p:cNvPr>
          <p:cNvSpPr>
            <a:spLocks noGrp="1"/>
          </p:cNvSpPr>
          <p:nvPr>
            <p:ph type="title"/>
          </p:nvPr>
        </p:nvSpPr>
        <p:spPr/>
        <p:txBody>
          <a:bodyPr/>
          <a:lstStyle/>
          <a:p>
            <a:endParaRPr lang="en-US" dirty="0"/>
          </a:p>
        </p:txBody>
      </p:sp>
      <p:pic>
        <p:nvPicPr>
          <p:cNvPr id="5" name="Picture 4" descr="A picture containing timeline&#10;&#10;Description automatically generated">
            <a:extLst>
              <a:ext uri="{FF2B5EF4-FFF2-40B4-BE49-F238E27FC236}">
                <a16:creationId xmlns:a16="http://schemas.microsoft.com/office/drawing/2014/main" id="{76826B52-A1DE-4759-832F-02FCC8708C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75" y="0"/>
            <a:ext cx="9142326" cy="6858000"/>
          </a:xfrm>
          <a:prstGeom prst="rect">
            <a:avLst/>
          </a:prstGeom>
        </p:spPr>
      </p:pic>
      <p:sp>
        <p:nvSpPr>
          <p:cNvPr id="55300" name="TextBox 4">
            <a:extLst>
              <a:ext uri="{FF2B5EF4-FFF2-40B4-BE49-F238E27FC236}">
                <a16:creationId xmlns:a16="http://schemas.microsoft.com/office/drawing/2014/main" id="{789203F3-37CA-4118-9D4F-FD8801570C6E}"/>
              </a:ext>
            </a:extLst>
          </p:cNvPr>
          <p:cNvSpPr txBox="1">
            <a:spLocks noChangeArrowheads="1"/>
          </p:cNvSpPr>
          <p:nvPr/>
        </p:nvSpPr>
        <p:spPr bwMode="auto">
          <a:xfrm>
            <a:off x="8534400" y="6396038"/>
            <a:ext cx="609600" cy="461962"/>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chemeClr val="bg1"/>
                </a:solidFill>
                <a:latin typeface="Cambria" panose="02040503050406030204" pitchFamily="18" charset="0"/>
              </a:rPr>
              <a:t>26</a:t>
            </a:r>
            <a:endParaRPr lang="en-US" altLang="en-US" sz="1800" b="1" dirty="0">
              <a:solidFill>
                <a:schemeClr val="bg1"/>
              </a:solidFill>
              <a:latin typeface="Cambria" panose="02040503050406030204" pitchFamily="18" charset="0"/>
            </a:endParaRPr>
          </a:p>
        </p:txBody>
      </p:sp>
      <p:sp>
        <p:nvSpPr>
          <p:cNvPr id="55301" name="TextBox 5">
            <a:extLst>
              <a:ext uri="{FF2B5EF4-FFF2-40B4-BE49-F238E27FC236}">
                <a16:creationId xmlns:a16="http://schemas.microsoft.com/office/drawing/2014/main" id="{FCE9098A-5654-47B8-A052-27A4DFD02148}"/>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27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AB6A7DF-E0BB-4B7E-8541-93372889DEDC}"/>
              </a:ext>
            </a:extLst>
          </p:cNvPr>
          <p:cNvSpPr>
            <a:spLocks noGrp="1"/>
          </p:cNvSpPr>
          <p:nvPr>
            <p:ph type="title"/>
          </p:nvPr>
        </p:nvSpPr>
        <p:spPr>
          <a:xfrm>
            <a:off x="884238" y="11113"/>
            <a:ext cx="8229600" cy="1143000"/>
          </a:xfrm>
        </p:spPr>
        <p:txBody>
          <a:bodyPr/>
          <a:lstStyle/>
          <a:p>
            <a:pPr eaLnBrk="1" hangingPunct="1"/>
            <a:r>
              <a:rPr lang="en-US" altLang="en-US" dirty="0">
                <a:solidFill>
                  <a:schemeClr val="bg1"/>
                </a:solidFill>
              </a:rPr>
              <a:t>Appropriations History (3 Yrs.)</a:t>
            </a:r>
          </a:p>
        </p:txBody>
      </p:sp>
      <p:graphicFrame>
        <p:nvGraphicFramePr>
          <p:cNvPr id="7" name="Table 6">
            <a:extLst>
              <a:ext uri="{FF2B5EF4-FFF2-40B4-BE49-F238E27FC236}">
                <a16:creationId xmlns:a16="http://schemas.microsoft.com/office/drawing/2014/main" id="{4B8F81A3-484D-4770-B21F-53E4E69FD93C}"/>
              </a:ext>
            </a:extLst>
          </p:cNvPr>
          <p:cNvGraphicFramePr>
            <a:graphicFrameLocks noGrp="1"/>
          </p:cNvGraphicFramePr>
          <p:nvPr>
            <p:extLst>
              <p:ext uri="{D42A27DB-BD31-4B8C-83A1-F6EECF244321}">
                <p14:modId xmlns:p14="http://schemas.microsoft.com/office/powerpoint/2010/main" val="1017460700"/>
              </p:ext>
            </p:extLst>
          </p:nvPr>
        </p:nvGraphicFramePr>
        <p:xfrm>
          <a:off x="304800" y="5383213"/>
          <a:ext cx="8686800" cy="350837"/>
        </p:xfrm>
        <a:graphic>
          <a:graphicData uri="http://schemas.openxmlformats.org/drawingml/2006/table">
            <a:tbl>
              <a:tblPr>
                <a:tableStyleId>{616DA210-FB5B-4158-B5E0-FEB733F419BA}</a:tableStyleId>
              </a:tblPr>
              <a:tblGrid>
                <a:gridCol w="1447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350837">
                <a:tc>
                  <a:txBody>
                    <a:bodyPr/>
                    <a:lstStyle/>
                    <a:p>
                      <a:pPr algn="l" fontAlgn="b"/>
                      <a:r>
                        <a:rPr lang="en-US" sz="1400" b="0" u="none" strike="noStrike" dirty="0">
                          <a:effectLst/>
                        </a:rPr>
                        <a:t>    Total Funds</a:t>
                      </a:r>
                      <a:endParaRPr lang="en-US" sz="1400" b="0" i="0" u="none" strike="noStrike" dirty="0">
                        <a:solidFill>
                          <a:srgbClr val="000000"/>
                        </a:solidFill>
                        <a:effectLst/>
                        <a:latin typeface="Calibri"/>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400" b="0" u="none" strike="noStrike" dirty="0">
                          <a:effectLst/>
                        </a:rPr>
                        <a:t>$78,457,657</a:t>
                      </a:r>
                      <a:endParaRPr lang="en-US" sz="1400" b="0" i="0" u="none" strike="noStrike" dirty="0">
                        <a:solidFill>
                          <a:srgbClr val="000000"/>
                        </a:solidFill>
                        <a:effectLst/>
                        <a:latin typeface="Calibri"/>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400" b="0" u="none" strike="noStrike" dirty="0">
                          <a:effectLst/>
                        </a:rPr>
                        <a:t>$83,958,228</a:t>
                      </a:r>
                      <a:endParaRPr lang="en-US" sz="1400" b="0" i="0" u="none" strike="noStrike" dirty="0">
                        <a:solidFill>
                          <a:srgbClr val="000000"/>
                        </a:solidFill>
                        <a:effectLst/>
                        <a:latin typeface="Calibri"/>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fontAlgn="b"/>
                      <a:r>
                        <a:rPr lang="en-US" sz="1400" b="0" u="none" strike="noStrike" dirty="0">
                          <a:effectLst/>
                        </a:rPr>
                        <a:t>$84,529,125</a:t>
                      </a:r>
                      <a:endParaRPr lang="en-US" sz="1400" b="0" i="0" u="none" strike="noStrike" dirty="0">
                        <a:solidFill>
                          <a:srgbClr val="000000"/>
                        </a:solidFill>
                        <a:effectLst/>
                        <a:latin typeface="Calibri"/>
                      </a:endParaRP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2303" name="TextBox 5">
            <a:extLst>
              <a:ext uri="{FF2B5EF4-FFF2-40B4-BE49-F238E27FC236}">
                <a16:creationId xmlns:a16="http://schemas.microsoft.com/office/drawing/2014/main" id="{37C31C50-031D-4359-AD45-0293DDCB9FA0}"/>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3</a:t>
            </a:r>
          </a:p>
        </p:txBody>
      </p:sp>
      <p:sp>
        <p:nvSpPr>
          <p:cNvPr id="12304" name="TextBox 1">
            <a:extLst>
              <a:ext uri="{FF2B5EF4-FFF2-40B4-BE49-F238E27FC236}">
                <a16:creationId xmlns:a16="http://schemas.microsoft.com/office/drawing/2014/main" id="{FD69B465-3FAB-483B-B641-747D297ECAAC}"/>
              </a:ext>
            </a:extLst>
          </p:cNvPr>
          <p:cNvSpPr txBox="1">
            <a:spLocks noChangeArrowheads="1"/>
          </p:cNvSpPr>
          <p:nvPr/>
        </p:nvSpPr>
        <p:spPr bwMode="auto">
          <a:xfrm>
            <a:off x="23813" y="5791200"/>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100" b="1" dirty="0"/>
              <a:t>FY20-21 Note:  </a:t>
            </a:r>
            <a:r>
              <a:rPr lang="en-US" altLang="en-US" sz="1100" dirty="0"/>
              <a:t>Retirement credit of $308,650 was received but not included in the chart above. </a:t>
            </a:r>
            <a:endParaRPr lang="en-US" altLang="en-US" sz="1600" dirty="0"/>
          </a:p>
        </p:txBody>
      </p:sp>
      <p:graphicFrame>
        <p:nvGraphicFramePr>
          <p:cNvPr id="12305" name="Chart 7">
            <a:extLst>
              <a:ext uri="{FF2B5EF4-FFF2-40B4-BE49-F238E27FC236}">
                <a16:creationId xmlns:a16="http://schemas.microsoft.com/office/drawing/2014/main" id="{C1278A67-BE42-4211-A6A7-2C18C4533FC1}"/>
              </a:ext>
            </a:extLst>
          </p:cNvPr>
          <p:cNvGraphicFramePr>
            <a:graphicFrameLocks/>
          </p:cNvGraphicFramePr>
          <p:nvPr>
            <p:extLst>
              <p:ext uri="{D42A27DB-BD31-4B8C-83A1-F6EECF244321}">
                <p14:modId xmlns:p14="http://schemas.microsoft.com/office/powerpoint/2010/main" val="2801214824"/>
              </p:ext>
            </p:extLst>
          </p:nvPr>
        </p:nvGraphicFramePr>
        <p:xfrm>
          <a:off x="23813" y="1249363"/>
          <a:ext cx="9196387" cy="4217987"/>
        </p:xfrm>
        <a:graphic>
          <a:graphicData uri="http://schemas.openxmlformats.org/presentationml/2006/ole">
            <mc:AlternateContent xmlns:mc="http://schemas.openxmlformats.org/markup-compatibility/2006">
              <mc:Choice xmlns:v="urn:schemas-microsoft-com:vml" Requires="v">
                <p:oleObj spid="_x0000_s1026" name="Chart" r:id="rId4" imgW="8763006" imgH="4221555" progId="Excel.Chart.8">
                  <p:embed/>
                </p:oleObj>
              </mc:Choice>
              <mc:Fallback>
                <p:oleObj name="Chart" r:id="rId4" imgW="8763006" imgH="4221555" progId="Excel.Chart.8">
                  <p:embed/>
                  <p:pic>
                    <p:nvPicPr>
                      <p:cNvPr id="12305" name="Chart 7">
                        <a:extLst>
                          <a:ext uri="{FF2B5EF4-FFF2-40B4-BE49-F238E27FC236}">
                            <a16:creationId xmlns:a16="http://schemas.microsoft.com/office/drawing/2014/main" id="{C1278A67-BE42-4211-A6A7-2C18C4533FC1}"/>
                          </a:ext>
                        </a:extLst>
                      </p:cNvPr>
                      <p:cNvPicPr>
                        <a:picLocks noChangeArrowheads="1"/>
                      </p:cNvPicPr>
                      <p:nvPr/>
                    </p:nvPicPr>
                    <p:blipFill>
                      <a:blip r:embed="rId5"/>
                      <a:srcRect/>
                      <a:stretch>
                        <a:fillRect/>
                      </a:stretch>
                    </p:blipFill>
                    <p:spPr bwMode="auto">
                      <a:xfrm>
                        <a:off x="23813" y="1249363"/>
                        <a:ext cx="9196387" cy="4217987"/>
                      </a:xfrm>
                      <a:prstGeom prst="rect">
                        <a:avLst/>
                      </a:prstGeom>
                      <a:noFill/>
                      <a:ln>
                        <a:noFill/>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5CD9-0B88-4C12-9F52-B27FE2B3B7DF}"/>
              </a:ext>
            </a:extLst>
          </p:cNvPr>
          <p:cNvSpPr>
            <a:spLocks noGrp="1"/>
          </p:cNvSpPr>
          <p:nvPr>
            <p:ph type="title"/>
          </p:nvPr>
        </p:nvSpPr>
        <p:spPr>
          <a:xfrm>
            <a:off x="457200" y="9525"/>
            <a:ext cx="8229600" cy="1143000"/>
          </a:xfrm>
        </p:spPr>
        <p:txBody>
          <a:bodyPr>
            <a:normAutofit fontScale="90000"/>
          </a:bodyPr>
          <a:lstStyle/>
          <a:p>
            <a:pPr eaLnBrk="1" hangingPunct="1">
              <a:defRPr/>
            </a:pPr>
            <a:r>
              <a:rPr lang="en-US" dirty="0">
                <a:solidFill>
                  <a:schemeClr val="bg1"/>
                </a:solidFill>
              </a:rPr>
              <a:t>Current Revenue</a:t>
            </a:r>
            <a:br>
              <a:rPr lang="en-US" dirty="0">
                <a:solidFill>
                  <a:schemeClr val="bg1"/>
                </a:solidFill>
              </a:rPr>
            </a:br>
            <a:r>
              <a:rPr lang="en-US" dirty="0">
                <a:solidFill>
                  <a:schemeClr val="bg1"/>
                </a:solidFill>
              </a:rPr>
              <a:t>FY20-21</a:t>
            </a:r>
          </a:p>
        </p:txBody>
      </p:sp>
      <p:sp>
        <p:nvSpPr>
          <p:cNvPr id="14339" name="TextBox 10">
            <a:extLst>
              <a:ext uri="{FF2B5EF4-FFF2-40B4-BE49-F238E27FC236}">
                <a16:creationId xmlns:a16="http://schemas.microsoft.com/office/drawing/2014/main" id="{38AE4AA2-F8A1-4961-801C-D54136249F9D}"/>
              </a:ext>
            </a:extLst>
          </p:cNvPr>
          <p:cNvSpPr txBox="1">
            <a:spLocks noChangeArrowheads="1"/>
          </p:cNvSpPr>
          <p:nvPr/>
        </p:nvSpPr>
        <p:spPr bwMode="auto">
          <a:xfrm>
            <a:off x="1793875" y="5943600"/>
            <a:ext cx="5402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t>Total Available Resources = $74,605,808</a:t>
            </a:r>
          </a:p>
        </p:txBody>
      </p:sp>
      <p:sp>
        <p:nvSpPr>
          <p:cNvPr id="14340" name="TextBox 6">
            <a:extLst>
              <a:ext uri="{FF2B5EF4-FFF2-40B4-BE49-F238E27FC236}">
                <a16:creationId xmlns:a16="http://schemas.microsoft.com/office/drawing/2014/main" id="{A10F655B-43CE-4432-9AC6-5CF6FBEAEDDB}"/>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4</a:t>
            </a:r>
          </a:p>
        </p:txBody>
      </p:sp>
      <p:graphicFrame>
        <p:nvGraphicFramePr>
          <p:cNvPr id="5" name="Chart 4">
            <a:extLst>
              <a:ext uri="{FF2B5EF4-FFF2-40B4-BE49-F238E27FC236}">
                <a16:creationId xmlns:a16="http://schemas.microsoft.com/office/drawing/2014/main" id="{40EDDD36-002B-4D34-B058-6F6C26BD46B1}"/>
              </a:ext>
            </a:extLst>
          </p:cNvPr>
          <p:cNvGraphicFramePr/>
          <p:nvPr>
            <p:extLst>
              <p:ext uri="{D42A27DB-BD31-4B8C-83A1-F6EECF244321}">
                <p14:modId xmlns:p14="http://schemas.microsoft.com/office/powerpoint/2010/main" val="416377234"/>
              </p:ext>
            </p:extLst>
          </p:nvPr>
        </p:nvGraphicFramePr>
        <p:xfrm>
          <a:off x="304800" y="1040318"/>
          <a:ext cx="8686800" cy="49434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9" name="Chart 6">
            <a:extLst>
              <a:ext uri="{FF2B5EF4-FFF2-40B4-BE49-F238E27FC236}">
                <a16:creationId xmlns:a16="http://schemas.microsoft.com/office/drawing/2014/main" id="{8DFEDDBA-5E66-4F44-8EC2-EFD376C2C518}"/>
              </a:ext>
            </a:extLst>
          </p:cNvPr>
          <p:cNvGraphicFramePr>
            <a:graphicFrameLocks/>
          </p:cNvGraphicFramePr>
          <p:nvPr>
            <p:extLst>
              <p:ext uri="{D42A27DB-BD31-4B8C-83A1-F6EECF244321}">
                <p14:modId xmlns:p14="http://schemas.microsoft.com/office/powerpoint/2010/main" val="2743514972"/>
              </p:ext>
            </p:extLst>
          </p:nvPr>
        </p:nvGraphicFramePr>
        <p:xfrm>
          <a:off x="421481" y="1371600"/>
          <a:ext cx="8301038" cy="4416425"/>
        </p:xfrm>
        <a:graphic>
          <a:graphicData uri="http://schemas.openxmlformats.org/presentationml/2006/ole">
            <mc:AlternateContent xmlns:mc="http://schemas.openxmlformats.org/markup-compatibility/2006">
              <mc:Choice xmlns:v="urn:schemas-microsoft-com:vml" Requires="v">
                <p:oleObj spid="_x0000_s2050" name="Chart" r:id="rId4" imgW="8763006" imgH="4846256" progId="Excel.Chart.8">
                  <p:embed/>
                </p:oleObj>
              </mc:Choice>
              <mc:Fallback>
                <p:oleObj name="Chart" r:id="rId4" imgW="8763006" imgH="4846256" progId="Excel.Chart.8">
                  <p:embed/>
                  <p:pic>
                    <p:nvPicPr>
                      <p:cNvPr id="16389" name="Chart 6">
                        <a:extLst>
                          <a:ext uri="{FF2B5EF4-FFF2-40B4-BE49-F238E27FC236}">
                            <a16:creationId xmlns:a16="http://schemas.microsoft.com/office/drawing/2014/main" id="{8DFEDDBA-5E66-4F44-8EC2-EFD376C2C518}"/>
                          </a:ext>
                        </a:extLst>
                      </p:cNvPr>
                      <p:cNvPicPr>
                        <a:picLocks noChangeArrowheads="1"/>
                      </p:cNvPicPr>
                      <p:nvPr/>
                    </p:nvPicPr>
                    <p:blipFill>
                      <a:blip r:embed="rId5"/>
                      <a:srcRect/>
                      <a:stretch>
                        <a:fillRect/>
                      </a:stretch>
                    </p:blipFill>
                    <p:spPr bwMode="auto">
                      <a:xfrm>
                        <a:off x="421481" y="1371600"/>
                        <a:ext cx="8301038" cy="4416425"/>
                      </a:xfrm>
                      <a:prstGeom prst="rect">
                        <a:avLst/>
                      </a:prstGeom>
                      <a:noFill/>
                      <a:ln>
                        <a:noFill/>
                      </a:ln>
                    </p:spPr>
                  </p:pic>
                </p:oleObj>
              </mc:Fallback>
            </mc:AlternateContent>
          </a:graphicData>
        </a:graphic>
      </p:graphicFrame>
      <p:sp>
        <p:nvSpPr>
          <p:cNvPr id="16386" name="Title 1">
            <a:extLst>
              <a:ext uri="{FF2B5EF4-FFF2-40B4-BE49-F238E27FC236}">
                <a16:creationId xmlns:a16="http://schemas.microsoft.com/office/drawing/2014/main" id="{E971E1AE-6471-43DC-81F6-8DDFF0137242}"/>
              </a:ext>
            </a:extLst>
          </p:cNvPr>
          <p:cNvSpPr>
            <a:spLocks noGrp="1"/>
          </p:cNvSpPr>
          <p:nvPr>
            <p:ph type="title"/>
          </p:nvPr>
        </p:nvSpPr>
        <p:spPr>
          <a:xfrm>
            <a:off x="685800" y="0"/>
            <a:ext cx="8229600" cy="1143000"/>
          </a:xfrm>
        </p:spPr>
        <p:txBody>
          <a:bodyPr/>
          <a:lstStyle/>
          <a:p>
            <a:pPr eaLnBrk="1" hangingPunct="1"/>
            <a:r>
              <a:rPr lang="en-US" altLang="en-US" sz="4000" dirty="0">
                <a:solidFill>
                  <a:schemeClr val="bg1"/>
                </a:solidFill>
              </a:rPr>
              <a:t>Current Expenditure Budget</a:t>
            </a:r>
            <a:br>
              <a:rPr lang="en-US" altLang="en-US" sz="4000" dirty="0">
                <a:solidFill>
                  <a:schemeClr val="bg1"/>
                </a:solidFill>
              </a:rPr>
            </a:br>
            <a:r>
              <a:rPr lang="en-US" altLang="en-US" sz="4000" dirty="0">
                <a:solidFill>
                  <a:schemeClr val="bg1"/>
                </a:solidFill>
              </a:rPr>
              <a:t>FY20-21</a:t>
            </a:r>
          </a:p>
        </p:txBody>
      </p:sp>
      <p:sp>
        <p:nvSpPr>
          <p:cNvPr id="16387" name="TextBox 2">
            <a:extLst>
              <a:ext uri="{FF2B5EF4-FFF2-40B4-BE49-F238E27FC236}">
                <a16:creationId xmlns:a16="http://schemas.microsoft.com/office/drawing/2014/main" id="{5C1C3CCA-DB9B-4AB9-BD84-EA52B19ACDE0}"/>
              </a:ext>
            </a:extLst>
          </p:cNvPr>
          <p:cNvSpPr txBox="1">
            <a:spLocks noChangeArrowheads="1"/>
          </p:cNvSpPr>
          <p:nvPr/>
        </p:nvSpPr>
        <p:spPr bwMode="auto">
          <a:xfrm>
            <a:off x="1181100" y="5410200"/>
            <a:ext cx="6781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t>Operating Expenditures = $72,801,599</a:t>
            </a:r>
          </a:p>
          <a:p>
            <a:pPr algn="ctr" eaLnBrk="1" hangingPunct="1">
              <a:spcBef>
                <a:spcPct val="0"/>
              </a:spcBef>
              <a:buFontTx/>
              <a:buNone/>
            </a:pPr>
            <a:endParaRPr lang="en-US" altLang="en-US" sz="1100" b="1" dirty="0"/>
          </a:p>
          <a:p>
            <a:pPr algn="ctr" eaLnBrk="1" hangingPunct="1">
              <a:spcBef>
                <a:spcPct val="0"/>
              </a:spcBef>
              <a:buFontTx/>
              <a:buNone/>
            </a:pPr>
            <a:r>
              <a:rPr lang="en-US" altLang="en-US" sz="1600" b="1" dirty="0"/>
              <a:t>Non-Recurring Capital Projects = $7,805,257</a:t>
            </a:r>
          </a:p>
          <a:p>
            <a:pPr algn="ctr" eaLnBrk="1" hangingPunct="1">
              <a:spcBef>
                <a:spcPct val="0"/>
              </a:spcBef>
              <a:buFontTx/>
              <a:buNone/>
            </a:pPr>
            <a:r>
              <a:rPr lang="en-US" altLang="en-US" sz="1600" b="1" dirty="0"/>
              <a:t>Carryforward and Enrollment Reserve = $3,434,236</a:t>
            </a:r>
          </a:p>
        </p:txBody>
      </p:sp>
      <p:sp>
        <p:nvSpPr>
          <p:cNvPr id="16388" name="TextBox 5">
            <a:extLst>
              <a:ext uri="{FF2B5EF4-FFF2-40B4-BE49-F238E27FC236}">
                <a16:creationId xmlns:a16="http://schemas.microsoft.com/office/drawing/2014/main" id="{6D2B58E7-81A2-45E6-8902-6813878FDDF4}"/>
              </a:ext>
            </a:extLst>
          </p:cNvPr>
          <p:cNvSpPr txBox="1">
            <a:spLocks noChangeArrowheads="1"/>
          </p:cNvSpPr>
          <p:nvPr/>
        </p:nvSpPr>
        <p:spPr bwMode="auto">
          <a:xfrm>
            <a:off x="8534400" y="6273800"/>
            <a:ext cx="609600" cy="5842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solidFill>
                  <a:schemeClr val="bg1"/>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sz="3200" b="1" dirty="0">
                <a:solidFill>
                  <a:schemeClr val="bg1"/>
                </a:solidFill>
                <a:latin typeface="Cambria" panose="02040503050406030204" pitchFamily="18" charset="0"/>
                <a:ea typeface="Cambria" panose="02040503050406030204" pitchFamily="18" charset="0"/>
              </a:rPr>
              <a:t>Recurring Budget Requests</a:t>
            </a:r>
          </a:p>
        </p:txBody>
      </p:sp>
      <p:sp>
        <p:nvSpPr>
          <p:cNvPr id="5" name="TextBox 4"/>
          <p:cNvSpPr txBox="1"/>
          <p:nvPr/>
        </p:nvSpPr>
        <p:spPr>
          <a:xfrm>
            <a:off x="8534400" y="6273225"/>
            <a:ext cx="609600" cy="584775"/>
          </a:xfrm>
          <a:prstGeom prst="rect">
            <a:avLst/>
          </a:prstGeom>
          <a:solidFill>
            <a:srgbClr val="CC0000"/>
          </a:solidFill>
          <a:ln>
            <a:noFill/>
          </a:ln>
        </p:spPr>
        <p:txBody>
          <a:bodyPr wrap="square" rtlCol="0">
            <a:spAutoFit/>
          </a:bodyPr>
          <a:lstStyle/>
          <a:p>
            <a:pPr algn="ctr"/>
            <a:r>
              <a:rPr lang="en-US" sz="3200" dirty="0">
                <a:solidFill>
                  <a:schemeClr val="bg1"/>
                </a:solidFill>
                <a:latin typeface="+mj-lt"/>
              </a:rPr>
              <a:t>6</a:t>
            </a:r>
          </a:p>
        </p:txBody>
      </p:sp>
      <p:graphicFrame>
        <p:nvGraphicFramePr>
          <p:cNvPr id="6" name="Table 6">
            <a:extLst>
              <a:ext uri="{FF2B5EF4-FFF2-40B4-BE49-F238E27FC236}">
                <a16:creationId xmlns:a16="http://schemas.microsoft.com/office/drawing/2014/main" id="{EA01021E-DE71-45C3-A2CB-69C9BFAAB9FF}"/>
              </a:ext>
            </a:extLst>
          </p:cNvPr>
          <p:cNvGraphicFramePr>
            <a:graphicFrameLocks noGrp="1"/>
          </p:cNvGraphicFramePr>
          <p:nvPr/>
        </p:nvGraphicFramePr>
        <p:xfrm>
          <a:off x="76200" y="1371600"/>
          <a:ext cx="8763000" cy="267547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422867388"/>
                    </a:ext>
                  </a:extLst>
                </a:gridCol>
                <a:gridCol w="1219200">
                  <a:extLst>
                    <a:ext uri="{9D8B030D-6E8A-4147-A177-3AD203B41FA5}">
                      <a16:colId xmlns:a16="http://schemas.microsoft.com/office/drawing/2014/main" val="2679655189"/>
                    </a:ext>
                  </a:extLst>
                </a:gridCol>
                <a:gridCol w="5715000">
                  <a:extLst>
                    <a:ext uri="{9D8B030D-6E8A-4147-A177-3AD203B41FA5}">
                      <a16:colId xmlns:a16="http://schemas.microsoft.com/office/drawing/2014/main" val="2588339933"/>
                    </a:ext>
                  </a:extLst>
                </a:gridCol>
              </a:tblGrid>
              <a:tr h="633318">
                <a:tc>
                  <a:txBody>
                    <a:bodyPr/>
                    <a:lstStyle/>
                    <a:p>
                      <a:r>
                        <a:rPr lang="en-US" sz="1600" dirty="0">
                          <a:latin typeface="Cambria" panose="02040503050406030204" pitchFamily="18" charset="0"/>
                          <a:ea typeface="Cambria" panose="02040503050406030204" pitchFamily="18" charset="0"/>
                        </a:rPr>
                        <a:t>Request</a:t>
                      </a:r>
                    </a:p>
                  </a:txBody>
                  <a:tcPr/>
                </a:tc>
                <a:tc>
                  <a:txBody>
                    <a:bodyPr/>
                    <a:lstStyle/>
                    <a:p>
                      <a:r>
                        <a:rPr lang="en-US" sz="1600" dirty="0">
                          <a:latin typeface="Cambria" panose="02040503050406030204" pitchFamily="18" charset="0"/>
                          <a:ea typeface="Cambria" panose="02040503050406030204" pitchFamily="18" charset="0"/>
                        </a:rPr>
                        <a:t>Amount</a:t>
                      </a:r>
                    </a:p>
                  </a:txBody>
                  <a:tcPr/>
                </a:tc>
                <a:tc>
                  <a:txBody>
                    <a:bodyPr/>
                    <a:lstStyle/>
                    <a:p>
                      <a:r>
                        <a:rPr lang="en-US" sz="1600" dirty="0">
                          <a:latin typeface="Cambria" panose="02040503050406030204" pitchFamily="18" charset="0"/>
                          <a:ea typeface="Cambria" panose="02040503050406030204" pitchFamily="18" charset="0"/>
                        </a:rPr>
                        <a:t>Summary</a:t>
                      </a:r>
                    </a:p>
                  </a:txBody>
                  <a:tcPr/>
                </a:tc>
                <a:extLst>
                  <a:ext uri="{0D108BD9-81ED-4DB2-BD59-A6C34878D82A}">
                    <a16:rowId xmlns:a16="http://schemas.microsoft.com/office/drawing/2014/main" val="3753970958"/>
                  </a:ext>
                </a:extLst>
              </a:tr>
              <a:tr h="1576482">
                <a:tc>
                  <a:txBody>
                    <a:bodyPr/>
                    <a:lstStyle/>
                    <a:p>
                      <a:r>
                        <a:rPr lang="en-US" sz="1600" dirty="0">
                          <a:latin typeface="Cambria" panose="02040503050406030204" pitchFamily="18" charset="0"/>
                          <a:ea typeface="Cambria" panose="02040503050406030204" pitchFamily="18" charset="0"/>
                        </a:rPr>
                        <a:t>Priority #1 University Tuition Mitigation</a:t>
                      </a:r>
                    </a:p>
                  </a:txBody>
                  <a:tcPr/>
                </a:tc>
                <a:tc>
                  <a:txBody>
                    <a:bodyPr/>
                    <a:lstStyle/>
                    <a:p>
                      <a:r>
                        <a:rPr lang="en-US" sz="1600" dirty="0">
                          <a:latin typeface="Cambria" panose="02040503050406030204" pitchFamily="18" charset="0"/>
                          <a:ea typeface="Cambria" panose="02040503050406030204" pitchFamily="18" charset="0"/>
                        </a:rPr>
                        <a:t>$1,800,000</a:t>
                      </a:r>
                    </a:p>
                    <a:p>
                      <a:r>
                        <a:rPr lang="en-US" sz="1600" dirty="0">
                          <a:latin typeface="Cambria" panose="02040503050406030204" pitchFamily="18" charset="0"/>
                          <a:ea typeface="Cambria" panose="02040503050406030204" pitchFamily="18" charset="0"/>
                        </a:rPr>
                        <a:t>5 - FTEs</a:t>
                      </a:r>
                    </a:p>
                  </a:txBody>
                  <a:tcPr/>
                </a:tc>
                <a:tc>
                  <a:txBody>
                    <a:bodyPr/>
                    <a:lstStyle/>
                    <a:p>
                      <a:r>
                        <a:rPr lang="en-US" sz="1600" dirty="0">
                          <a:latin typeface="Cambria" panose="02040503050406030204" pitchFamily="18" charset="0"/>
                          <a:ea typeface="Cambria" panose="02040503050406030204" pitchFamily="18" charset="0"/>
                        </a:rPr>
                        <a:t>FMU has sustained tuition and required fees at the same level for the past two years.  As indicated by the Higher Education Price Index trend over the last three years, expenses are anticipated to increase in FY2021-22 by 2.5%.  To prevent or minimize tuition increase, the University requests $1.8m to maintain programs and operations while continuing to offer a diverse array of educational opportunities for South Carolina Students. </a:t>
                      </a:r>
                    </a:p>
                  </a:txBody>
                  <a:tcPr/>
                </a:tc>
                <a:extLst>
                  <a:ext uri="{0D108BD9-81ED-4DB2-BD59-A6C34878D82A}">
                    <a16:rowId xmlns:a16="http://schemas.microsoft.com/office/drawing/2014/main" val="2517226850"/>
                  </a:ext>
                </a:extLst>
              </a:tr>
            </a:tbl>
          </a:graphicData>
        </a:graphic>
      </p:graphicFrame>
    </p:spTree>
    <p:extLst>
      <p:ext uri="{BB962C8B-B14F-4D97-AF65-F5344CB8AC3E}">
        <p14:creationId xmlns:p14="http://schemas.microsoft.com/office/powerpoint/2010/main" val="211232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sz="3200" b="1" dirty="0">
                <a:solidFill>
                  <a:schemeClr val="bg1"/>
                </a:solidFill>
                <a:latin typeface="Cambria" panose="02040503050406030204" pitchFamily="18" charset="0"/>
                <a:ea typeface="Cambria" panose="02040503050406030204" pitchFamily="18" charset="0"/>
              </a:rPr>
              <a:t>Capital Budget Requests</a:t>
            </a:r>
          </a:p>
        </p:txBody>
      </p:sp>
      <p:sp>
        <p:nvSpPr>
          <p:cNvPr id="5" name="TextBox 4"/>
          <p:cNvSpPr txBox="1"/>
          <p:nvPr/>
        </p:nvSpPr>
        <p:spPr>
          <a:xfrm>
            <a:off x="8534400" y="6294996"/>
            <a:ext cx="609600" cy="584775"/>
          </a:xfrm>
          <a:prstGeom prst="rect">
            <a:avLst/>
          </a:prstGeom>
          <a:solidFill>
            <a:srgbClr val="CC0000"/>
          </a:solidFill>
          <a:ln>
            <a:noFill/>
          </a:ln>
        </p:spPr>
        <p:txBody>
          <a:bodyPr wrap="square" rtlCol="0">
            <a:spAutoFit/>
          </a:bodyPr>
          <a:lstStyle/>
          <a:p>
            <a:pPr algn="ctr"/>
            <a:r>
              <a:rPr lang="en-US" sz="3200" dirty="0">
                <a:solidFill>
                  <a:schemeClr val="bg1"/>
                </a:solidFill>
                <a:latin typeface="+mj-lt"/>
              </a:rPr>
              <a:t>7</a:t>
            </a:r>
          </a:p>
        </p:txBody>
      </p:sp>
      <p:graphicFrame>
        <p:nvGraphicFramePr>
          <p:cNvPr id="6" name="Table 6">
            <a:extLst>
              <a:ext uri="{FF2B5EF4-FFF2-40B4-BE49-F238E27FC236}">
                <a16:creationId xmlns:a16="http://schemas.microsoft.com/office/drawing/2014/main" id="{EA01021E-DE71-45C3-A2CB-69C9BFAAB9FF}"/>
              </a:ext>
            </a:extLst>
          </p:cNvPr>
          <p:cNvGraphicFramePr>
            <a:graphicFrameLocks noGrp="1"/>
          </p:cNvGraphicFramePr>
          <p:nvPr/>
        </p:nvGraphicFramePr>
        <p:xfrm>
          <a:off x="152400" y="1447800"/>
          <a:ext cx="8839200" cy="2812522"/>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22867388"/>
                    </a:ext>
                  </a:extLst>
                </a:gridCol>
                <a:gridCol w="1295400">
                  <a:extLst>
                    <a:ext uri="{9D8B030D-6E8A-4147-A177-3AD203B41FA5}">
                      <a16:colId xmlns:a16="http://schemas.microsoft.com/office/drawing/2014/main" val="2679655189"/>
                    </a:ext>
                  </a:extLst>
                </a:gridCol>
                <a:gridCol w="6172200">
                  <a:extLst>
                    <a:ext uri="{9D8B030D-6E8A-4147-A177-3AD203B41FA5}">
                      <a16:colId xmlns:a16="http://schemas.microsoft.com/office/drawing/2014/main" val="2588339933"/>
                    </a:ext>
                  </a:extLst>
                </a:gridCol>
              </a:tblGrid>
              <a:tr h="526522">
                <a:tc>
                  <a:txBody>
                    <a:bodyPr/>
                    <a:lstStyle/>
                    <a:p>
                      <a:r>
                        <a:rPr lang="en-US" sz="1600" dirty="0">
                          <a:latin typeface="Cambria" panose="02040503050406030204" pitchFamily="18" charset="0"/>
                          <a:ea typeface="Cambria" panose="02040503050406030204" pitchFamily="18" charset="0"/>
                        </a:rPr>
                        <a:t>Request</a:t>
                      </a:r>
                    </a:p>
                  </a:txBody>
                  <a:tcPr/>
                </a:tc>
                <a:tc>
                  <a:txBody>
                    <a:bodyPr/>
                    <a:lstStyle/>
                    <a:p>
                      <a:r>
                        <a:rPr lang="en-US" sz="1600" dirty="0">
                          <a:latin typeface="Cambria" panose="02040503050406030204" pitchFamily="18" charset="0"/>
                          <a:ea typeface="Cambria" panose="02040503050406030204" pitchFamily="18" charset="0"/>
                        </a:rPr>
                        <a:t>Amount</a:t>
                      </a:r>
                    </a:p>
                  </a:txBody>
                  <a:tcPr/>
                </a:tc>
                <a:tc>
                  <a:txBody>
                    <a:bodyPr/>
                    <a:lstStyle/>
                    <a:p>
                      <a:r>
                        <a:rPr lang="en-US" sz="1600" dirty="0">
                          <a:latin typeface="Cambria" panose="02040503050406030204" pitchFamily="18" charset="0"/>
                          <a:ea typeface="Cambria" panose="02040503050406030204" pitchFamily="18" charset="0"/>
                        </a:rPr>
                        <a:t>Summary</a:t>
                      </a:r>
                    </a:p>
                  </a:txBody>
                  <a:tcPr/>
                </a:tc>
                <a:extLst>
                  <a:ext uri="{0D108BD9-81ED-4DB2-BD59-A6C34878D82A}">
                    <a16:rowId xmlns:a16="http://schemas.microsoft.com/office/drawing/2014/main" val="3753970958"/>
                  </a:ext>
                </a:extLst>
              </a:tr>
              <a:tr h="1176931">
                <a:tc>
                  <a:txBody>
                    <a:bodyPr/>
                    <a:lstStyle/>
                    <a:p>
                      <a:r>
                        <a:rPr lang="en-US" sz="1600" dirty="0">
                          <a:latin typeface="Cambria" panose="02040503050406030204" pitchFamily="18" charset="0"/>
                          <a:ea typeface="Cambria" panose="02040503050406030204" pitchFamily="18" charset="0"/>
                        </a:rPr>
                        <a:t>Priority #2 -  Deferred Maintenance</a:t>
                      </a:r>
                    </a:p>
                  </a:txBody>
                  <a:tcPr/>
                </a:tc>
                <a:tc>
                  <a:txBody>
                    <a:bodyPr/>
                    <a:lstStyle/>
                    <a:p>
                      <a:r>
                        <a:rPr lang="en-US" sz="1600" dirty="0">
                          <a:latin typeface="Cambria" panose="02040503050406030204" pitchFamily="18" charset="0"/>
                          <a:ea typeface="Cambria" panose="02040503050406030204" pitchFamily="18" charset="0"/>
                        </a:rPr>
                        <a:t>$7,500,000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baseline="0" dirty="0">
                          <a:latin typeface="Cambria" panose="02040503050406030204" pitchFamily="18" charset="0"/>
                        </a:rPr>
                        <a:t>After more than 50 years of operation, the FMU Campus infrastructure and building components require significant resources to extend the life of these assets, many of which have exceeded their expected usefulness.  The areas of highest need include campus roads, parking lots, sidewalks, building components (HVAC, plumbing, and roofs), and other critical infrastructure. The total amount of deferred maintenance according to 2017 building condition survey conducted by CHE is $16.9m. This request addresses the most critical needs.  </a:t>
                      </a:r>
                    </a:p>
                  </a:txBody>
                  <a:tcPr/>
                </a:tc>
                <a:extLst>
                  <a:ext uri="{0D108BD9-81ED-4DB2-BD59-A6C34878D82A}">
                    <a16:rowId xmlns:a16="http://schemas.microsoft.com/office/drawing/2014/main" val="140151882"/>
                  </a:ext>
                </a:extLst>
              </a:tr>
            </a:tbl>
          </a:graphicData>
        </a:graphic>
      </p:graphicFrame>
    </p:spTree>
    <p:extLst>
      <p:ext uri="{BB962C8B-B14F-4D97-AF65-F5344CB8AC3E}">
        <p14:creationId xmlns:p14="http://schemas.microsoft.com/office/powerpoint/2010/main" val="639282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sz="3200" b="1" dirty="0">
                <a:solidFill>
                  <a:schemeClr val="bg1"/>
                </a:solidFill>
                <a:latin typeface="Cambria" panose="02040503050406030204" pitchFamily="18" charset="0"/>
                <a:ea typeface="Cambria" panose="02040503050406030204" pitchFamily="18" charset="0"/>
              </a:rPr>
              <a:t>Capital Budget Requests (Cont’d)</a:t>
            </a:r>
          </a:p>
        </p:txBody>
      </p:sp>
      <p:sp>
        <p:nvSpPr>
          <p:cNvPr id="5" name="TextBox 4"/>
          <p:cNvSpPr txBox="1"/>
          <p:nvPr/>
        </p:nvSpPr>
        <p:spPr>
          <a:xfrm>
            <a:off x="8534400" y="6273225"/>
            <a:ext cx="609600" cy="584775"/>
          </a:xfrm>
          <a:prstGeom prst="rect">
            <a:avLst/>
          </a:prstGeom>
          <a:solidFill>
            <a:srgbClr val="CC0000"/>
          </a:solidFill>
          <a:ln>
            <a:noFill/>
          </a:ln>
        </p:spPr>
        <p:txBody>
          <a:bodyPr wrap="square" rtlCol="0">
            <a:spAutoFit/>
          </a:bodyPr>
          <a:lstStyle/>
          <a:p>
            <a:pPr algn="ctr"/>
            <a:r>
              <a:rPr lang="en-US" sz="3200" dirty="0">
                <a:solidFill>
                  <a:schemeClr val="bg1"/>
                </a:solidFill>
                <a:latin typeface="+mj-lt"/>
              </a:rPr>
              <a:t>8</a:t>
            </a:r>
          </a:p>
        </p:txBody>
      </p:sp>
      <p:graphicFrame>
        <p:nvGraphicFramePr>
          <p:cNvPr id="6" name="Table 6">
            <a:extLst>
              <a:ext uri="{FF2B5EF4-FFF2-40B4-BE49-F238E27FC236}">
                <a16:creationId xmlns:a16="http://schemas.microsoft.com/office/drawing/2014/main" id="{EA01021E-DE71-45C3-A2CB-69C9BFAAB9FF}"/>
              </a:ext>
            </a:extLst>
          </p:cNvPr>
          <p:cNvGraphicFramePr>
            <a:graphicFrameLocks noGrp="1"/>
          </p:cNvGraphicFramePr>
          <p:nvPr>
            <p:extLst>
              <p:ext uri="{D42A27DB-BD31-4B8C-83A1-F6EECF244321}">
                <p14:modId xmlns:p14="http://schemas.microsoft.com/office/powerpoint/2010/main" val="1052633929"/>
              </p:ext>
            </p:extLst>
          </p:nvPr>
        </p:nvGraphicFramePr>
        <p:xfrm>
          <a:off x="76200" y="1371600"/>
          <a:ext cx="8839199" cy="281252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422867388"/>
                    </a:ext>
                  </a:extLst>
                </a:gridCol>
                <a:gridCol w="1371600">
                  <a:extLst>
                    <a:ext uri="{9D8B030D-6E8A-4147-A177-3AD203B41FA5}">
                      <a16:colId xmlns:a16="http://schemas.microsoft.com/office/drawing/2014/main" val="2679655189"/>
                    </a:ext>
                  </a:extLst>
                </a:gridCol>
                <a:gridCol w="5333999">
                  <a:extLst>
                    <a:ext uri="{9D8B030D-6E8A-4147-A177-3AD203B41FA5}">
                      <a16:colId xmlns:a16="http://schemas.microsoft.com/office/drawing/2014/main" val="2588339933"/>
                    </a:ext>
                  </a:extLst>
                </a:gridCol>
              </a:tblGrid>
              <a:tr h="526522">
                <a:tc>
                  <a:txBody>
                    <a:bodyPr/>
                    <a:lstStyle/>
                    <a:p>
                      <a:r>
                        <a:rPr lang="en-US" sz="1600" dirty="0">
                          <a:latin typeface="Cambria" panose="02040503050406030204" pitchFamily="18" charset="0"/>
                          <a:ea typeface="Cambria" panose="02040503050406030204" pitchFamily="18" charset="0"/>
                        </a:rPr>
                        <a:t>Request</a:t>
                      </a:r>
                    </a:p>
                  </a:txBody>
                  <a:tcPr/>
                </a:tc>
                <a:tc>
                  <a:txBody>
                    <a:bodyPr/>
                    <a:lstStyle/>
                    <a:p>
                      <a:r>
                        <a:rPr lang="en-US" sz="1600" dirty="0">
                          <a:latin typeface="Cambria" panose="02040503050406030204" pitchFamily="18" charset="0"/>
                          <a:ea typeface="Cambria" panose="02040503050406030204" pitchFamily="18" charset="0"/>
                        </a:rPr>
                        <a:t>Amount</a:t>
                      </a:r>
                    </a:p>
                  </a:txBody>
                  <a:tcPr/>
                </a:tc>
                <a:tc>
                  <a:txBody>
                    <a:bodyPr/>
                    <a:lstStyle/>
                    <a:p>
                      <a:r>
                        <a:rPr lang="en-US" sz="1600" dirty="0">
                          <a:latin typeface="Cambria" panose="02040503050406030204" pitchFamily="18" charset="0"/>
                          <a:ea typeface="Cambria" panose="02040503050406030204" pitchFamily="18" charset="0"/>
                        </a:rPr>
                        <a:t>Summary</a:t>
                      </a:r>
                    </a:p>
                  </a:txBody>
                  <a:tcPr/>
                </a:tc>
                <a:extLst>
                  <a:ext uri="{0D108BD9-81ED-4DB2-BD59-A6C34878D82A}">
                    <a16:rowId xmlns:a16="http://schemas.microsoft.com/office/drawing/2014/main" val="3753970958"/>
                  </a:ext>
                </a:extLst>
              </a:tr>
              <a:tr h="957547">
                <a:tc>
                  <a:txBody>
                    <a:bodyPr/>
                    <a:lstStyle/>
                    <a:p>
                      <a:r>
                        <a:rPr lang="en-US" sz="1600" dirty="0">
                          <a:latin typeface="Cambria" panose="02040503050406030204" pitchFamily="18" charset="0"/>
                          <a:ea typeface="Cambria" panose="02040503050406030204" pitchFamily="18" charset="0"/>
                        </a:rPr>
                        <a:t>Priority #3 – </a:t>
                      </a:r>
                    </a:p>
                    <a:p>
                      <a:r>
                        <a:rPr lang="en-US" sz="1600" dirty="0">
                          <a:latin typeface="Cambria" panose="02040503050406030204" pitchFamily="18" charset="0"/>
                          <a:ea typeface="Cambria" panose="02040503050406030204" pitchFamily="18" charset="0"/>
                        </a:rPr>
                        <a:t>School of Education / School of Business Building</a:t>
                      </a:r>
                    </a:p>
                  </a:txBody>
                  <a:tcPr/>
                </a:tc>
                <a:tc>
                  <a:txBody>
                    <a:bodyPr/>
                    <a:lstStyle/>
                    <a:p>
                      <a:r>
                        <a:rPr lang="en-US" sz="1600" dirty="0">
                          <a:latin typeface="Cambria" panose="02040503050406030204" pitchFamily="18" charset="0"/>
                          <a:ea typeface="Cambria" panose="02040503050406030204" pitchFamily="18" charset="0"/>
                        </a:rPr>
                        <a:t>$23,850,000</a:t>
                      </a:r>
                    </a:p>
                  </a:txBody>
                  <a:tcPr/>
                </a:tc>
                <a:tc>
                  <a:txBody>
                    <a:bodyPr/>
                    <a:lstStyle/>
                    <a:p>
                      <a:r>
                        <a:rPr lang="en-US" sz="1600" baseline="0" dirty="0">
                          <a:latin typeface="Cambria" panose="02040503050406030204" pitchFamily="18" charset="0"/>
                        </a:rPr>
                        <a:t>Graduates from the FMU Schools of Business and Education are critical assets to the Pee Dee region and state of South Carolina.  Currently the schools are co-located with numerous other departments in Founders Hall (1973).  This request includes</a:t>
                      </a:r>
                      <a:r>
                        <a:rPr lang="en-US" sz="1600" dirty="0">
                          <a:latin typeface="Cambria" panose="02040503050406030204" pitchFamily="18" charset="0"/>
                        </a:rPr>
                        <a:t> a 61,000 sq. ft. building</a:t>
                      </a:r>
                      <a:r>
                        <a:rPr lang="en-US" sz="1600" baseline="0" dirty="0">
                          <a:latin typeface="Cambria" panose="02040503050406030204" pitchFamily="18" charset="0"/>
                        </a:rPr>
                        <a:t> to provide the School of Business  and School of Education facilities required to deliver instruction that meets the current practices and standards for these programs.  This project was approved for A&amp;E funding in the 2000 Bond Bill.</a:t>
                      </a:r>
                    </a:p>
                  </a:txBody>
                  <a:tcPr/>
                </a:tc>
                <a:extLst>
                  <a:ext uri="{0D108BD9-81ED-4DB2-BD59-A6C34878D82A}">
                    <a16:rowId xmlns:a16="http://schemas.microsoft.com/office/drawing/2014/main" val="1195250005"/>
                  </a:ext>
                </a:extLst>
              </a:tr>
            </a:tbl>
          </a:graphicData>
        </a:graphic>
      </p:graphicFrame>
    </p:spTree>
    <p:extLst>
      <p:ext uri="{BB962C8B-B14F-4D97-AF65-F5344CB8AC3E}">
        <p14:creationId xmlns:p14="http://schemas.microsoft.com/office/powerpoint/2010/main" val="416832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r"/>
            <a:r>
              <a:rPr lang="en-US" sz="3200" b="1" dirty="0">
                <a:solidFill>
                  <a:schemeClr val="bg1"/>
                </a:solidFill>
                <a:latin typeface="Cambria" panose="02040503050406030204" pitchFamily="18" charset="0"/>
                <a:ea typeface="Cambria" panose="02040503050406030204" pitchFamily="18" charset="0"/>
              </a:rPr>
              <a:t>Capital Budget Requests (cont’d)</a:t>
            </a:r>
          </a:p>
        </p:txBody>
      </p:sp>
      <p:sp>
        <p:nvSpPr>
          <p:cNvPr id="5" name="TextBox 4"/>
          <p:cNvSpPr txBox="1"/>
          <p:nvPr/>
        </p:nvSpPr>
        <p:spPr>
          <a:xfrm>
            <a:off x="8547798" y="6273225"/>
            <a:ext cx="609600" cy="584775"/>
          </a:xfrm>
          <a:prstGeom prst="rect">
            <a:avLst/>
          </a:prstGeom>
          <a:solidFill>
            <a:srgbClr val="CC0000"/>
          </a:solidFill>
          <a:ln>
            <a:noFill/>
          </a:ln>
        </p:spPr>
        <p:txBody>
          <a:bodyPr wrap="square" rtlCol="0">
            <a:spAutoFit/>
          </a:bodyPr>
          <a:lstStyle/>
          <a:p>
            <a:pPr algn="ctr"/>
            <a:r>
              <a:rPr lang="en-US" sz="3200" dirty="0">
                <a:solidFill>
                  <a:schemeClr val="bg1"/>
                </a:solidFill>
                <a:latin typeface="+mj-lt"/>
              </a:rPr>
              <a:t>9</a:t>
            </a:r>
          </a:p>
        </p:txBody>
      </p:sp>
      <p:graphicFrame>
        <p:nvGraphicFramePr>
          <p:cNvPr id="6" name="Table 6">
            <a:extLst>
              <a:ext uri="{FF2B5EF4-FFF2-40B4-BE49-F238E27FC236}">
                <a16:creationId xmlns:a16="http://schemas.microsoft.com/office/drawing/2014/main" id="{EA01021E-DE71-45C3-A2CB-69C9BFAAB9FF}"/>
              </a:ext>
            </a:extLst>
          </p:cNvPr>
          <p:cNvGraphicFramePr>
            <a:graphicFrameLocks noGrp="1"/>
          </p:cNvGraphicFramePr>
          <p:nvPr>
            <p:extLst>
              <p:ext uri="{D42A27DB-BD31-4B8C-83A1-F6EECF244321}">
                <p14:modId xmlns:p14="http://schemas.microsoft.com/office/powerpoint/2010/main" val="2486843626"/>
              </p:ext>
            </p:extLst>
          </p:nvPr>
        </p:nvGraphicFramePr>
        <p:xfrm>
          <a:off x="76200" y="1371600"/>
          <a:ext cx="8915400" cy="1837162"/>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422867388"/>
                    </a:ext>
                  </a:extLst>
                </a:gridCol>
                <a:gridCol w="1295400">
                  <a:extLst>
                    <a:ext uri="{9D8B030D-6E8A-4147-A177-3AD203B41FA5}">
                      <a16:colId xmlns:a16="http://schemas.microsoft.com/office/drawing/2014/main" val="2679655189"/>
                    </a:ext>
                  </a:extLst>
                </a:gridCol>
                <a:gridCol w="5410200">
                  <a:extLst>
                    <a:ext uri="{9D8B030D-6E8A-4147-A177-3AD203B41FA5}">
                      <a16:colId xmlns:a16="http://schemas.microsoft.com/office/drawing/2014/main" val="2588339933"/>
                    </a:ext>
                  </a:extLst>
                </a:gridCol>
              </a:tblGrid>
              <a:tr h="526522">
                <a:tc>
                  <a:txBody>
                    <a:bodyPr/>
                    <a:lstStyle/>
                    <a:p>
                      <a:r>
                        <a:rPr lang="en-US" sz="1600" dirty="0">
                          <a:latin typeface="Cambria" panose="02040503050406030204" pitchFamily="18" charset="0"/>
                          <a:ea typeface="Cambria" panose="02040503050406030204" pitchFamily="18" charset="0"/>
                        </a:rPr>
                        <a:t>Request</a:t>
                      </a:r>
                    </a:p>
                  </a:txBody>
                  <a:tcPr/>
                </a:tc>
                <a:tc>
                  <a:txBody>
                    <a:bodyPr/>
                    <a:lstStyle/>
                    <a:p>
                      <a:r>
                        <a:rPr lang="en-US" sz="1600" dirty="0">
                          <a:latin typeface="Cambria" panose="02040503050406030204" pitchFamily="18" charset="0"/>
                          <a:ea typeface="Cambria" panose="02040503050406030204" pitchFamily="18" charset="0"/>
                        </a:rPr>
                        <a:t>Amount</a:t>
                      </a:r>
                    </a:p>
                  </a:txBody>
                  <a:tcPr/>
                </a:tc>
                <a:tc>
                  <a:txBody>
                    <a:bodyPr/>
                    <a:lstStyle/>
                    <a:p>
                      <a:r>
                        <a:rPr lang="en-US" sz="1600" dirty="0">
                          <a:latin typeface="Cambria" panose="02040503050406030204" pitchFamily="18" charset="0"/>
                          <a:ea typeface="Cambria" panose="02040503050406030204" pitchFamily="18" charset="0"/>
                        </a:rPr>
                        <a:t>Summary</a:t>
                      </a:r>
                    </a:p>
                  </a:txBody>
                  <a:tcPr/>
                </a:tc>
                <a:extLst>
                  <a:ext uri="{0D108BD9-81ED-4DB2-BD59-A6C34878D82A}">
                    <a16:rowId xmlns:a16="http://schemas.microsoft.com/office/drawing/2014/main" val="3753970958"/>
                  </a:ext>
                </a:extLst>
              </a:tr>
              <a:tr h="960128">
                <a:tc>
                  <a:txBody>
                    <a:bodyPr/>
                    <a:lstStyle/>
                    <a:p>
                      <a:r>
                        <a:rPr lang="en-US" sz="1600" dirty="0">
                          <a:latin typeface="Cambria" panose="02040503050406030204" pitchFamily="18" charset="0"/>
                          <a:ea typeface="Cambria" panose="02040503050406030204" pitchFamily="18" charset="0"/>
                        </a:rPr>
                        <a:t>Priority #4 – </a:t>
                      </a:r>
                    </a:p>
                    <a:p>
                      <a:r>
                        <a:rPr lang="en-US" sz="1600" dirty="0">
                          <a:latin typeface="Cambria" panose="02040503050406030204" pitchFamily="18" charset="0"/>
                          <a:ea typeface="Cambria" panose="02040503050406030204" pitchFamily="18" charset="0"/>
                        </a:rPr>
                        <a:t>Gregg Ave / W Cheves St. Site Development – Future Medical Education Site</a:t>
                      </a:r>
                    </a:p>
                  </a:txBody>
                  <a:tcPr/>
                </a:tc>
                <a:tc>
                  <a:txBody>
                    <a:bodyPr/>
                    <a:lstStyle/>
                    <a:p>
                      <a:r>
                        <a:rPr lang="en-US" sz="1600" dirty="0">
                          <a:latin typeface="Cambria" panose="02040503050406030204" pitchFamily="18" charset="0"/>
                          <a:ea typeface="Cambria" panose="02040503050406030204" pitchFamily="18" charset="0"/>
                        </a:rPr>
                        <a:t>$21,000,000</a:t>
                      </a:r>
                    </a:p>
                  </a:txBody>
                  <a:tcPr/>
                </a:tc>
                <a:tc>
                  <a:txBody>
                    <a:bodyPr/>
                    <a:lstStyle/>
                    <a:p>
                      <a:r>
                        <a:rPr lang="en-US" sz="1600" dirty="0">
                          <a:latin typeface="Cambria" panose="02040503050406030204" pitchFamily="18" charset="0"/>
                          <a:ea typeface="Cambria" panose="02040503050406030204" pitchFamily="18" charset="0"/>
                        </a:rPr>
                        <a:t>This request will allow the development of a 48,000 sq. ft. comprehensive medical education facility to support the </a:t>
                      </a:r>
                      <a:r>
                        <a:rPr lang="en-US" sz="1600">
                          <a:latin typeface="Cambria" panose="02040503050406030204" pitchFamily="18" charset="0"/>
                          <a:ea typeface="Cambria" panose="02040503050406030204" pitchFamily="18" charset="0"/>
                        </a:rPr>
                        <a:t>clinical training of </a:t>
                      </a:r>
                      <a:r>
                        <a:rPr lang="en-US" sz="1600" dirty="0">
                          <a:latin typeface="Cambria" panose="02040503050406030204" pitchFamily="18" charset="0"/>
                          <a:ea typeface="Cambria" panose="02040503050406030204" pitchFamily="18" charset="0"/>
                        </a:rPr>
                        <a:t>USC/MUSC 3</a:t>
                      </a:r>
                      <a:r>
                        <a:rPr lang="en-US" sz="1600" baseline="30000" dirty="0">
                          <a:latin typeface="Cambria" panose="02040503050406030204" pitchFamily="18" charset="0"/>
                          <a:ea typeface="Cambria" panose="02040503050406030204" pitchFamily="18" charset="0"/>
                        </a:rPr>
                        <a:t>rd</a:t>
                      </a:r>
                      <a:r>
                        <a:rPr lang="en-US" sz="1600" dirty="0">
                          <a:latin typeface="Cambria" panose="02040503050406030204" pitchFamily="18" charset="0"/>
                          <a:ea typeface="Cambria" panose="02040503050406030204" pitchFamily="18" charset="0"/>
                        </a:rPr>
                        <a:t> and 4</a:t>
                      </a:r>
                      <a:r>
                        <a:rPr lang="en-US" sz="1600" baseline="30000" dirty="0">
                          <a:latin typeface="Cambria" panose="02040503050406030204" pitchFamily="18" charset="0"/>
                          <a:ea typeface="Cambria" panose="02040503050406030204" pitchFamily="18" charset="0"/>
                        </a:rPr>
                        <a:t>th</a:t>
                      </a:r>
                      <a:r>
                        <a:rPr lang="en-US" sz="1600" dirty="0">
                          <a:latin typeface="Cambria" panose="02040503050406030204" pitchFamily="18" charset="0"/>
                          <a:ea typeface="Cambria" panose="02040503050406030204" pitchFamily="18" charset="0"/>
                        </a:rPr>
                        <a:t> year medical students focusing on family practice specialization in rural areas.</a:t>
                      </a:r>
                    </a:p>
                  </a:txBody>
                  <a:tcPr/>
                </a:tc>
                <a:extLst>
                  <a:ext uri="{0D108BD9-81ED-4DB2-BD59-A6C34878D82A}">
                    <a16:rowId xmlns:a16="http://schemas.microsoft.com/office/drawing/2014/main" val="1463032558"/>
                  </a:ext>
                </a:extLst>
              </a:tr>
            </a:tbl>
          </a:graphicData>
        </a:graphic>
      </p:graphicFrame>
    </p:spTree>
    <p:extLst>
      <p:ext uri="{BB962C8B-B14F-4D97-AF65-F5344CB8AC3E}">
        <p14:creationId xmlns:p14="http://schemas.microsoft.com/office/powerpoint/2010/main" val="10660685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FB822D0519A74E8AC85E50A42D2C3D" ma:contentTypeVersion="10" ma:contentTypeDescription="Create a new document." ma:contentTypeScope="" ma:versionID="02e4aa556ee6d522322025b59fbda42c">
  <xsd:schema xmlns:xsd="http://www.w3.org/2001/XMLSchema" xmlns:xs="http://www.w3.org/2001/XMLSchema" xmlns:p="http://schemas.microsoft.com/office/2006/metadata/properties" xmlns:ns3="14f85e42-bee9-434a-9348-df02305ca537" targetNamespace="http://schemas.microsoft.com/office/2006/metadata/properties" ma:root="true" ma:fieldsID="86a3f15ee22be24b03c42e638749fbb9" ns3:_="">
    <xsd:import namespace="14f85e42-bee9-434a-9348-df02305ca53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85e42-bee9-434a-9348-df02305ca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3F3620-E372-4663-8886-A9DC79D60167}">
  <ds:schemaRefs>
    <ds:schemaRef ds:uri="http://schemas.microsoft.com/sharepoint/v3/contenttype/forms"/>
  </ds:schemaRefs>
</ds:datastoreItem>
</file>

<file path=customXml/itemProps2.xml><?xml version="1.0" encoding="utf-8"?>
<ds:datastoreItem xmlns:ds="http://schemas.openxmlformats.org/officeDocument/2006/customXml" ds:itemID="{2C22C137-E7BD-4AB9-AECA-44AE058112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f85e42-bee9-434a-9348-df02305ca5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H180 - FMU - October 20 2014 Governor Executive Budget Meeting</Template>
  <TotalTime>26345</TotalTime>
  <Words>2110</Words>
  <Application>Microsoft Office PowerPoint</Application>
  <PresentationFormat>On-screen Show (4:3)</PresentationFormat>
  <Paragraphs>583</Paragraphs>
  <Slides>27</Slides>
  <Notes>21</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27</vt:i4>
      </vt:variant>
    </vt:vector>
  </HeadingPairs>
  <TitlesOfParts>
    <vt:vector size="37" baseType="lpstr">
      <vt:lpstr>Arial</vt:lpstr>
      <vt:lpstr>Calibri</vt:lpstr>
      <vt:lpstr>Cambria</vt:lpstr>
      <vt:lpstr>Wingdings</vt:lpstr>
      <vt:lpstr>1_Office Theme</vt:lpstr>
      <vt:lpstr>Office Theme</vt:lpstr>
      <vt:lpstr>4_Office Theme</vt:lpstr>
      <vt:lpstr>5_Office Theme</vt:lpstr>
      <vt:lpstr>2_Office Theme</vt:lpstr>
      <vt:lpstr>Chart</vt:lpstr>
      <vt:lpstr>FRANCIS MARION UNIVERSITY  </vt:lpstr>
      <vt:lpstr>COVID-19 Update</vt:lpstr>
      <vt:lpstr>Appropriations History (3 Yrs.)</vt:lpstr>
      <vt:lpstr>Current Revenue FY20-21</vt:lpstr>
      <vt:lpstr>Current Expenditure Budget FY20-21</vt:lpstr>
      <vt:lpstr>Recurring Budget Requests</vt:lpstr>
      <vt:lpstr>Capital Budget Requests</vt:lpstr>
      <vt:lpstr>Capital Budget Requests (Cont’d)</vt:lpstr>
      <vt:lpstr>Capital Budget Requests (cont’d)</vt:lpstr>
      <vt:lpstr>FTE Request</vt:lpstr>
      <vt:lpstr>Provisos</vt:lpstr>
      <vt:lpstr>PowerPoint Presentation</vt:lpstr>
      <vt:lpstr>Student Enrollment</vt:lpstr>
      <vt:lpstr>Student Enrollment cont’d </vt:lpstr>
      <vt:lpstr>Student Enrollment cont’d</vt:lpstr>
      <vt:lpstr>Student Enrollment cont’d</vt:lpstr>
      <vt:lpstr>Student Enrollment cont’d</vt:lpstr>
      <vt:lpstr>Tuition &amp; Required Fee History</vt:lpstr>
      <vt:lpstr>Tuition Calculation</vt:lpstr>
      <vt:lpstr>Scholarships &amp; Grants</vt:lpstr>
      <vt:lpstr>Outstanding Debt Report as required by Proviso 11.16</vt:lpstr>
      <vt:lpstr>Employee FTEs</vt:lpstr>
      <vt:lpstr>Employee Demographics</vt:lpstr>
      <vt:lpstr>4% Tuition Waiver  &amp; Abatements</vt:lpstr>
      <vt:lpstr>Capital Projects</vt:lpstr>
      <vt:lpstr>Deferred Maintenance</vt:lpstr>
      <vt:lpstr>PowerPoint Presentation</vt:lpstr>
    </vt:vector>
  </TitlesOfParts>
  <Company>LPITS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Title Page</dc:title>
  <dc:creator>%USERNAME%</dc:creator>
  <cp:lastModifiedBy>AJ Newton</cp:lastModifiedBy>
  <cp:revision>1117</cp:revision>
  <cp:lastPrinted>2020-12-10T19:05:08Z</cp:lastPrinted>
  <dcterms:created xsi:type="dcterms:W3CDTF">2012-12-18T13:46:33Z</dcterms:created>
  <dcterms:modified xsi:type="dcterms:W3CDTF">2020-12-16T14:07:04Z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0x010100C7FB822D0519A74E8AC85E50A42D2C3D</vt:lpwstr>
  </property>
</Properties>
</file>